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60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2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9834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5707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1373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275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99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443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891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031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2501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770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8686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9526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8941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538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894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5711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3319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7F675-F44B-4CF2-87DF-A616440486A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88265-77D6-4DD2-AD58-7BE4A198D8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1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p:txStyles>
    <p:titleStyle>
      <a:lvl1pPr algn="r" defTabSz="914400" rtl="0" eaLnBrk="1" latinLnBrk="1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0E60AB-AEC4-1A9E-24E4-8D53FA07C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12781" y="-333739"/>
            <a:ext cx="9448800" cy="1825096"/>
          </a:xfrm>
        </p:spPr>
        <p:txBody>
          <a:bodyPr/>
          <a:lstStyle/>
          <a:p>
            <a:r>
              <a:rPr lang="ko-KR" altLang="en-US" dirty="0" err="1"/>
              <a:t>스마트홈의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rgbClr val="0070C0"/>
                </a:solidFill>
              </a:rPr>
              <a:t>대해서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A112443-7AD8-65CE-107A-AE3738FC64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1747129"/>
            <a:ext cx="2211572" cy="3076943"/>
          </a:xfrm>
        </p:spPr>
        <p:txBody>
          <a:bodyPr>
            <a:normAutofit/>
          </a:bodyPr>
          <a:lstStyle/>
          <a:p>
            <a:r>
              <a:rPr lang="en-US" altLang="ko-KR" sz="4800" dirty="0"/>
              <a:t>-</a:t>
            </a:r>
            <a:r>
              <a:rPr lang="ko-KR" altLang="en-US" sz="4800" dirty="0"/>
              <a:t>목차</a:t>
            </a:r>
            <a:endParaRPr lang="en-US" altLang="ko-KR" sz="4800" dirty="0"/>
          </a:p>
          <a:p>
            <a:r>
              <a:rPr lang="en-US" altLang="ko-KR" dirty="0"/>
              <a:t>1.</a:t>
            </a:r>
            <a:r>
              <a:rPr lang="ko-KR" altLang="en-US" dirty="0"/>
              <a:t>배경지식</a:t>
            </a:r>
            <a:endParaRPr lang="en-US" altLang="ko-KR" dirty="0"/>
          </a:p>
          <a:p>
            <a:r>
              <a:rPr lang="en-US" altLang="ko-KR" dirty="0"/>
              <a:t>2.</a:t>
            </a:r>
            <a:r>
              <a:rPr lang="ko-KR" altLang="en-US" dirty="0"/>
              <a:t>기능</a:t>
            </a:r>
            <a:endParaRPr lang="en-US" altLang="ko-KR" dirty="0"/>
          </a:p>
          <a:p>
            <a:r>
              <a:rPr lang="en-US" altLang="ko-KR" dirty="0"/>
              <a:t>3.</a:t>
            </a:r>
            <a:r>
              <a:rPr lang="ko-KR" altLang="en-US" dirty="0"/>
              <a:t>시스템 구조</a:t>
            </a:r>
            <a:endParaRPr lang="en-US" altLang="ko-KR" dirty="0"/>
          </a:p>
          <a:p>
            <a:r>
              <a:rPr lang="en-US" altLang="ko-KR" dirty="0"/>
              <a:t>4.</a:t>
            </a:r>
            <a:r>
              <a:rPr lang="ko-KR" altLang="en-US" dirty="0"/>
              <a:t>끝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7C94E19-588C-20F5-1B7F-4EB4413C0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8" t="21747" r="4897" b="60639"/>
          <a:stretch/>
        </p:blipFill>
        <p:spPr>
          <a:xfrm>
            <a:off x="6096000" y="1491357"/>
            <a:ext cx="6042838" cy="35884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FBA4EB-B401-1BFF-9727-A45489CD05D3}"/>
              </a:ext>
            </a:extLst>
          </p:cNvPr>
          <p:cNvSpPr txBox="1"/>
          <p:nvPr/>
        </p:nvSpPr>
        <p:spPr>
          <a:xfrm>
            <a:off x="1968759" y="4105469"/>
            <a:ext cx="4329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조</a:t>
            </a:r>
            <a:r>
              <a:rPr lang="en-US" altLang="ko-KR" dirty="0"/>
              <a:t>: </a:t>
            </a:r>
            <a:r>
              <a:rPr lang="ko-KR" altLang="en-US" dirty="0" err="1"/>
              <a:t>김리안</a:t>
            </a:r>
            <a:r>
              <a:rPr lang="en-US" altLang="ko-KR" dirty="0"/>
              <a:t>, </a:t>
            </a:r>
            <a:r>
              <a:rPr lang="ko-KR" altLang="en-US" dirty="0"/>
              <a:t>김재원</a:t>
            </a:r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16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0082539-2750-9258-B25A-F75A0842B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70" t="20408" r="5274" b="54150"/>
          <a:stretch/>
        </p:blipFill>
        <p:spPr>
          <a:xfrm>
            <a:off x="7674501" y="1930538"/>
            <a:ext cx="4088291" cy="355586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8B4B89B-D842-9F12-F63A-FFA4981D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391" y="753740"/>
            <a:ext cx="8610600" cy="1293028"/>
          </a:xfrm>
        </p:spPr>
        <p:txBody>
          <a:bodyPr/>
          <a:lstStyle/>
          <a:p>
            <a:r>
              <a:rPr lang="ko-KR" altLang="en-US" b="1" dirty="0" err="1"/>
              <a:t>스마트홈에</a:t>
            </a:r>
            <a:r>
              <a:rPr lang="ko-KR" altLang="en-US" b="1" dirty="0"/>
              <a:t> 대한 배경지식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B15AFC1-1F66-E586-8829-1A1B8661A9F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29208" y="2577702"/>
            <a:ext cx="7404152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스마트홈의</a:t>
            </a:r>
            <a:r>
              <a:rPr kumimoji="0" lang="ko-KR" altLang="ko-K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개념과 핵심 기술</a:t>
            </a:r>
            <a:r>
              <a:rPr kumimoji="0" lang="en-US" altLang="ko-K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ko-KR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원리</a:t>
            </a:r>
            <a:r>
              <a:rPr kumimoji="0" lang="en-US" altLang="ko-K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ko-KR" altLang="ko-K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IoT</a:t>
            </a:r>
            <a:r>
              <a:rPr kumimoji="0" lang="ko-KR" altLang="ko-K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(사물인터넷):</a:t>
            </a:r>
            <a:r>
              <a:rPr kumimoji="0" lang="ko-KR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가전제품, 조명, 난방기 등에 센서와 통신 기능을 넣어 기기끼리 데이터를 주고받게 </a:t>
            </a:r>
            <a:r>
              <a:rPr kumimoji="0" lang="ko-KR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한다</a:t>
            </a:r>
            <a:r>
              <a:rPr kumimoji="0" lang="en-US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허브와 네트워크:</a:t>
            </a:r>
            <a:r>
              <a:rPr kumimoji="0" lang="ko-KR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중앙 제어 장치(허브)와 와이파이, 블루투스 같은 무선 통신 기술로 기기들을 </a:t>
            </a:r>
            <a:r>
              <a:rPr kumimoji="0" lang="ko-KR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사용자의 기기의 앱</a:t>
            </a:r>
            <a:r>
              <a:rPr kumimoji="0" lang="en-US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kumimoji="0" lang="en-US" altLang="ko-KR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SmartHome</a:t>
            </a:r>
            <a:r>
              <a:rPr kumimoji="0" lang="en-US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en-US" altLang="ko-KR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MSmartHome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),Homey Pro </a:t>
            </a:r>
            <a:r>
              <a:rPr lang="ko-KR" altLang="en-US" dirty="0">
                <a:latin typeface="Arial" panose="020B0604020202020204" pitchFamily="34" charset="0"/>
                <a:cs typeface="Arial" panose="020B0604020202020204" pitchFamily="34" charset="0"/>
              </a:rPr>
              <a:t>등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ko-KR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에서 제어할 수 있게 </a:t>
            </a:r>
            <a:r>
              <a:rPr kumimoji="0" lang="ko-KR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하나로 묶</a:t>
            </a:r>
            <a:r>
              <a:rPr kumimoji="0" lang="ko-KR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는</a:t>
            </a:r>
            <a:r>
              <a:rPr kumimoji="0" lang="ko-KR" altLang="ko-KR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다. </a:t>
            </a:r>
            <a:endParaRPr kumimoji="0" lang="en-US" altLang="ko-K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ko-KR" altLang="ko-K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914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458E48-71B6-85ED-71DE-8A11BA407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b="1" dirty="0" err="1"/>
              <a:t>스마트홈의</a:t>
            </a:r>
            <a:r>
              <a:rPr lang="ko-KR" altLang="en-US" b="1" dirty="0"/>
              <a:t> 주요 기능</a:t>
            </a:r>
            <a:r>
              <a:rPr lang="en-US" altLang="ko-KR" b="1" dirty="0"/>
              <a:t>,</a:t>
            </a:r>
            <a:r>
              <a:rPr lang="ko-KR" altLang="en-US" b="1" dirty="0"/>
              <a:t>목적 및 예시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75AB397-8638-9092-7856-C2ABC16D4D8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1600" y="1760422"/>
            <a:ext cx="11968480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주요</a:t>
            </a:r>
            <a:r>
              <a: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ko-KR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기능</a:t>
            </a:r>
            <a:endParaRPr kumimoji="0" lang="en-US" altLang="ko-KR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o-K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실시간 상태 모니터링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집안의 여러 데이터를 실시간으로 확인하고 문이나 창문이 열렸는지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집안의 움직임이 감지되었는지 실시간으로 정보를 저장하고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집주인의 휴대폰에 알림을 보낸다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o-K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원격 및 음성 제어</a:t>
            </a:r>
            <a:r>
              <a:rPr lang="en-US" altLang="ko-KR" sz="2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외출 중에도 가스 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벨브를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잠그거나 에어컨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보일러를 휴대폰에서 음성이나 명령으로 요청하면 켜고 끌 수 있고 이러한 방식으로 가정의 사물 인터넷을 제어한다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ko-KR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자동화 및 시나리오 실행</a:t>
            </a:r>
            <a:r>
              <a: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kumimoji="0" lang="ko-KR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계획이나 시간에 맞춰</a:t>
            </a:r>
            <a:r>
              <a:rPr kumimoji="0" lang="ko-KR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ko-KR" altLang="en-US" sz="24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맞춤형</a:t>
            </a:r>
            <a:r>
              <a:rPr kumimoji="0" lang="ko-KR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자동화를 수행하며 조건 설정을 한다</a:t>
            </a:r>
            <a:r>
              <a:rPr kumimoji="0" lang="en-US" altLang="ko-KR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스마트 홈을 사용하는 목적</a:t>
            </a:r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주거 안전</a:t>
            </a:r>
            <a:endParaRPr kumimoji="0" lang="en-US" altLang="ko-KR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97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873599-1CDA-F6D0-58F5-386F84166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dirty="0" err="1"/>
              <a:t>스마트홈의</a:t>
            </a:r>
            <a:r>
              <a:rPr lang="ko-KR" altLang="en-US" dirty="0"/>
              <a:t> 시스템 구조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8D2E1C-60E5-BBDF-6AC3-C70880801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err="1"/>
              <a:t>스마트폰앱이</a:t>
            </a:r>
            <a:r>
              <a:rPr lang="ko-KR" altLang="en-US" dirty="0"/>
              <a:t> 밖에서 명령을 내릴 때</a:t>
            </a:r>
            <a:endParaRPr lang="en-US" altLang="ko-KR" dirty="0"/>
          </a:p>
          <a:p>
            <a:pPr marL="457200" indent="-457200">
              <a:buAutoNum type="arabicPeriod"/>
            </a:pPr>
            <a:r>
              <a:rPr lang="ko-KR" altLang="en-US" dirty="0"/>
              <a:t>스마트폰 앱이 사용자의 명령을 인터넷 망을 통해 중앙서버로 보냄</a:t>
            </a:r>
            <a:endParaRPr lang="en-US" altLang="ko-KR" dirty="0"/>
          </a:p>
          <a:p>
            <a:pPr marL="457200" indent="-457200">
              <a:buAutoNum type="arabicPeriod"/>
            </a:pPr>
            <a:r>
              <a:rPr lang="ko-KR" altLang="en-US" dirty="0"/>
              <a:t>중앙서버는 사용자의 계정 정보를 확인하고</a:t>
            </a:r>
            <a:r>
              <a:rPr lang="en-US" altLang="ko-KR" dirty="0"/>
              <a:t>, </a:t>
            </a:r>
            <a:r>
              <a:rPr lang="ko-KR" altLang="en-US" dirty="0"/>
              <a:t>해당 사용자의 집 주소를 찾아 집안의 공유기로 신호를 쓴다</a:t>
            </a:r>
            <a:r>
              <a:rPr lang="en-US" altLang="ko-KR" dirty="0"/>
              <a:t>. </a:t>
            </a:r>
          </a:p>
          <a:p>
            <a:pPr marL="457200" indent="-457200">
              <a:buAutoNum type="arabicPeriod"/>
            </a:pPr>
            <a:r>
              <a:rPr lang="ko-KR" altLang="en-US" dirty="0"/>
              <a:t>공유기는 집안의 무선 신호</a:t>
            </a:r>
            <a:r>
              <a:rPr lang="en-US" altLang="ko-KR" dirty="0"/>
              <a:t>(WIFI)</a:t>
            </a:r>
            <a:r>
              <a:rPr lang="ko-KR" altLang="en-US" dirty="0"/>
              <a:t>를 이용해  스마트 가전 제품에 명령을 전달한다</a:t>
            </a:r>
            <a:r>
              <a:rPr lang="en-US" altLang="ko-KR" dirty="0"/>
              <a:t>.</a:t>
            </a:r>
          </a:p>
          <a:p>
            <a:pPr marL="457200" indent="-457200">
              <a:buAutoNum type="arabicPeriod"/>
            </a:pPr>
            <a:r>
              <a:rPr lang="ko-KR" altLang="en-US" dirty="0"/>
              <a:t>가전 제품 작동을 시작하고</a:t>
            </a:r>
            <a:r>
              <a:rPr lang="en-US" altLang="ko-KR" dirty="0"/>
              <a:t>, </a:t>
            </a:r>
            <a:r>
              <a:rPr lang="ko-KR" altLang="en-US" dirty="0"/>
              <a:t>작동이 잘되었다는 응답을 사용자의 스마트폰 화면에 가전제품 가동 중 이라고 업데이트 된다</a:t>
            </a:r>
            <a:r>
              <a:rPr lang="en-US" altLang="ko-KR" dirty="0"/>
              <a:t>.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4FFC17-DE74-AD9F-851C-621DA26D3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82" y="5199368"/>
            <a:ext cx="4277322" cy="10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6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43EAAB-9AB1-C1E8-27B9-AD15E6865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5680" y="2194560"/>
            <a:ext cx="4170680" cy="3848267"/>
          </a:xfrm>
        </p:spPr>
        <p:txBody>
          <a:bodyPr>
            <a:noAutofit/>
          </a:bodyPr>
          <a:lstStyle/>
          <a:p>
            <a:r>
              <a:rPr lang="ko-KR" altLang="en-US" sz="30000" dirty="0"/>
              <a:t>끝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5872E4-583C-F992-15D7-83831FB78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3280" y="3870960"/>
            <a:ext cx="3058160" cy="1757681"/>
          </a:xfrm>
        </p:spPr>
        <p:txBody>
          <a:bodyPr/>
          <a:lstStyle/>
          <a:p>
            <a:pPr marL="0" indent="0">
              <a:buNone/>
            </a:pPr>
            <a:r>
              <a:rPr lang="ko-KR" altLang="en-US" sz="4400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723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비행기 구름">
  <a:themeElements>
    <a:clrScheme name="비행기 구름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비행기 구름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비행기 구름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TM04033937[[fn=비행기 구름]]</Template>
  <TotalTime>111</TotalTime>
  <Words>243</Words>
  <Application>Microsoft Office PowerPoint</Application>
  <PresentationFormat>와이드스크린</PresentationFormat>
  <Paragraphs>25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비행기 구름</vt:lpstr>
      <vt:lpstr>스마트홈의 대해서</vt:lpstr>
      <vt:lpstr>스마트홈에 대한 배경지식</vt:lpstr>
      <vt:lpstr>스마트홈의 주요 기능,목적 및 예시</vt:lpstr>
      <vt:lpstr>스마트홈의 시스템 구조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2</cp:revision>
  <dcterms:created xsi:type="dcterms:W3CDTF">2026-09-12T00:27:37Z</dcterms:created>
  <dcterms:modified xsi:type="dcterms:W3CDTF">2026-09-12T02:19:10Z</dcterms:modified>
</cp:coreProperties>
</file>