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D25B0AE3-06FC-4CD1-A789-323E5F2D983D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5E3AA0F4-63B3-475B-8E49-131FA66B03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5391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0AE3-06FC-4CD1-A789-323E5F2D983D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A0F4-63B3-475B-8E49-131FA66B03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0688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0AE3-06FC-4CD1-A789-323E5F2D983D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A0F4-63B3-475B-8E49-131FA66B03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5746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0AE3-06FC-4CD1-A789-323E5F2D983D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A0F4-63B3-475B-8E49-131FA66B03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007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0AE3-06FC-4CD1-A789-323E5F2D983D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A0F4-63B3-475B-8E49-131FA66B03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7407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0AE3-06FC-4CD1-A789-323E5F2D983D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A0F4-63B3-475B-8E49-131FA66B03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0113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0AE3-06FC-4CD1-A789-323E5F2D983D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A0F4-63B3-475B-8E49-131FA66B03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0543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0AE3-06FC-4CD1-A789-323E5F2D983D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A0F4-63B3-475B-8E49-131FA66B03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5416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0AE3-06FC-4CD1-A789-323E5F2D983D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A0F4-63B3-475B-8E49-131FA66B03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1801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0AE3-06FC-4CD1-A789-323E5F2D983D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A0F4-63B3-475B-8E49-131FA66B03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0958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0AE3-06FC-4CD1-A789-323E5F2D983D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A0F4-63B3-475B-8E49-131FA66B03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20600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0AE3-06FC-4CD1-A789-323E5F2D983D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A0F4-63B3-475B-8E49-131FA66B031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874509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0AE3-06FC-4CD1-A789-323E5F2D983D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A0F4-63B3-475B-8E49-131FA66B03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2644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0AE3-06FC-4CD1-A789-323E5F2D983D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A0F4-63B3-475B-8E49-131FA66B03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37137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0AE3-06FC-4CD1-A789-323E5F2D983D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A0F4-63B3-475B-8E49-131FA66B03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69686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0AE3-06FC-4CD1-A789-323E5F2D983D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A0F4-63B3-475B-8E49-131FA66B03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82840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0AE3-06FC-4CD1-A789-323E5F2D983D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AA0F4-63B3-475B-8E49-131FA66B03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6083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5B0AE3-06FC-4CD1-A789-323E5F2D983D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AA0F4-63B3-475B-8E49-131FA66B03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25162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85C78E-75CC-3D5A-6858-3CEE4C5108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6886" y="-1478726"/>
            <a:ext cx="9144000" cy="2387600"/>
          </a:xfrm>
        </p:spPr>
        <p:txBody>
          <a:bodyPr/>
          <a:lstStyle/>
          <a:p>
            <a:r>
              <a:rPr lang="ko-KR" altLang="en-US" sz="2000" dirty="0"/>
              <a:t>초등 </a:t>
            </a:r>
            <a:r>
              <a:rPr lang="en-US" altLang="ko-KR" sz="2000" dirty="0"/>
              <a:t>B</a:t>
            </a:r>
            <a:r>
              <a:rPr lang="ko-KR" altLang="en-US" sz="2000" dirty="0"/>
              <a:t>반 최윤우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2B07178-107F-57BB-0653-29A93B063B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75862" y="1162899"/>
            <a:ext cx="9144000" cy="1655762"/>
          </a:xfrm>
        </p:spPr>
        <p:txBody>
          <a:bodyPr/>
          <a:lstStyle/>
          <a:p>
            <a:r>
              <a:rPr lang="ko-KR" altLang="en-US" sz="4000" u="sng" dirty="0">
                <a:solidFill>
                  <a:schemeClr val="bg2"/>
                </a:solidFill>
              </a:rPr>
              <a:t>스마트</a:t>
            </a:r>
            <a:r>
              <a:rPr lang="ko-KR" altLang="en-US" dirty="0">
                <a:solidFill>
                  <a:schemeClr val="bg2"/>
                </a:solidFill>
              </a:rPr>
              <a:t> </a:t>
            </a:r>
            <a:r>
              <a:rPr lang="ko-KR" altLang="en-US" sz="4000" dirty="0">
                <a:solidFill>
                  <a:schemeClr val="bg2"/>
                </a:solidFill>
              </a:rPr>
              <a:t>홈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C7A625-DC21-CF92-F7EE-60FD9A2E169E}"/>
              </a:ext>
            </a:extLst>
          </p:cNvPr>
          <p:cNvSpPr txBox="1"/>
          <p:nvPr/>
        </p:nvSpPr>
        <p:spPr>
          <a:xfrm>
            <a:off x="2784708" y="2179266"/>
            <a:ext cx="44772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0" u="none" strike="noStrike" dirty="0">
                <a:effectLst/>
                <a:latin typeface="Arial" panose="020B0604020202020204" pitchFamily="34" charset="0"/>
              </a:rPr>
              <a:t>스마트 홈은 </a:t>
            </a:r>
            <a:r>
              <a:rPr lang="ko-KR" altLang="en-US" dirty="0"/>
              <a:t>조명</a:t>
            </a:r>
            <a:r>
              <a:rPr lang="en-US" altLang="ko-KR" dirty="0"/>
              <a:t>, </a:t>
            </a:r>
            <a:r>
              <a:rPr lang="ko-KR" altLang="en-US" dirty="0"/>
              <a:t>가전</a:t>
            </a:r>
            <a:r>
              <a:rPr lang="en-US" altLang="ko-KR" dirty="0"/>
              <a:t>, </a:t>
            </a:r>
            <a:r>
              <a:rPr lang="ko-KR" altLang="en-US" dirty="0"/>
              <a:t>보안 기기 등의 집안 설비를 네트워크로 연결해 스마트폰이나 음성으로 제어하고 자동화하는 주거 환경입니다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00240C-DAA1-2AE8-E03F-3BB1BAD83667}"/>
              </a:ext>
            </a:extLst>
          </p:cNvPr>
          <p:cNvSpPr txBox="1"/>
          <p:nvPr/>
        </p:nvSpPr>
        <p:spPr>
          <a:xfrm>
            <a:off x="2784708" y="4039340"/>
            <a:ext cx="447722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0" u="none" strike="noStrike" dirty="0">
                <a:effectLst/>
                <a:latin typeface="Arial" panose="020B0604020202020204" pitchFamily="34" charset="0"/>
              </a:rPr>
              <a:t>스마트 홈은 센서로 집 안 상태를 읽고</a:t>
            </a:r>
            <a:r>
              <a:rPr lang="en-US" altLang="ko-KR" b="0" u="none" strike="noStrike" dirty="0">
                <a:effectLst/>
                <a:latin typeface="Arial" panose="020B0604020202020204" pitchFamily="34" charset="0"/>
              </a:rPr>
              <a:t>, </a:t>
            </a:r>
            <a:r>
              <a:rPr lang="ko-KR" altLang="en-US" b="0" u="none" strike="noStrike" dirty="0">
                <a:effectLst/>
                <a:latin typeface="Arial" panose="020B0604020202020204" pitchFamily="34" charset="0"/>
              </a:rPr>
              <a:t>무선 통신으로 정보를 보낸 뒤</a:t>
            </a:r>
            <a:r>
              <a:rPr lang="en-US" altLang="ko-KR" b="0" u="none" strike="noStrike" dirty="0">
                <a:effectLst/>
                <a:latin typeface="Arial" panose="020B0604020202020204" pitchFamily="34" charset="0"/>
              </a:rPr>
              <a:t>, </a:t>
            </a:r>
            <a:r>
              <a:rPr lang="ko-KR" altLang="en-US" b="0" u="none" strike="noStrike" dirty="0">
                <a:effectLst/>
                <a:latin typeface="Arial" panose="020B0604020202020204" pitchFamily="34" charset="0"/>
              </a:rPr>
              <a:t>허브나 앱이 명령을 내려 가전제품을 움직이는 </a:t>
            </a:r>
            <a:r>
              <a:rPr lang="ko-KR" altLang="en-US" dirty="0">
                <a:latin typeface="Arial" panose="020B0604020202020204" pitchFamily="34" charset="0"/>
              </a:rPr>
              <a:t>사물인터넷</a:t>
            </a:r>
            <a:r>
              <a:rPr lang="ko-KR" altLang="en-US" b="0" u="none" strike="noStrike" dirty="0">
                <a:effectLst/>
                <a:latin typeface="Arial" panose="020B0604020202020204" pitchFamily="34" charset="0"/>
              </a:rPr>
              <a:t> 기술로 작동합니다</a:t>
            </a:r>
            <a:r>
              <a:rPr lang="en-US" altLang="ko-KR" b="0" u="none" strike="noStrike" dirty="0">
                <a:effectLst/>
                <a:latin typeface="Arial" panose="020B0604020202020204" pitchFamily="34" charset="0"/>
              </a:rPr>
              <a:t>. </a:t>
            </a:r>
            <a:r>
              <a:rPr lang="ko-KR" altLang="en-US" b="0" u="none" strike="noStrike" dirty="0">
                <a:effectLst/>
                <a:latin typeface="Arial" panose="020B0604020202020204" pitchFamily="34" charset="0"/>
              </a:rPr>
              <a:t>핵심 단계는 </a:t>
            </a:r>
            <a:r>
              <a:rPr lang="ko-KR" altLang="en-US" b="1" u="none" strike="noStrike" dirty="0">
                <a:effectLst/>
                <a:latin typeface="Arial" panose="020B0604020202020204" pitchFamily="34" charset="0"/>
              </a:rPr>
              <a:t>감지</a:t>
            </a:r>
            <a:r>
              <a:rPr lang="en-US" altLang="ko-KR" b="1" u="none" strike="noStrike" dirty="0">
                <a:effectLst/>
                <a:latin typeface="Arial" panose="020B0604020202020204" pitchFamily="34" charset="0"/>
              </a:rPr>
              <a:t>, </a:t>
            </a:r>
            <a:r>
              <a:rPr lang="ko-KR" altLang="en-US" b="1" u="none" strike="noStrike" dirty="0">
                <a:effectLst/>
                <a:latin typeface="Arial" panose="020B0604020202020204" pitchFamily="34" charset="0"/>
              </a:rPr>
              <a:t>통신</a:t>
            </a:r>
            <a:r>
              <a:rPr lang="en-US" altLang="ko-KR" b="1" u="none" strike="noStrike" dirty="0">
                <a:effectLst/>
                <a:latin typeface="Arial" panose="020B0604020202020204" pitchFamily="34" charset="0"/>
              </a:rPr>
              <a:t>, </a:t>
            </a:r>
            <a:r>
              <a:rPr lang="ko-KR" altLang="en-US" b="1" u="none" strike="noStrike" dirty="0">
                <a:effectLst/>
                <a:latin typeface="Arial" panose="020B0604020202020204" pitchFamily="34" charset="0"/>
              </a:rPr>
              <a:t>제어</a:t>
            </a:r>
            <a:r>
              <a:rPr lang="ko-KR" altLang="en-US" b="0" u="none" strike="noStrike" dirty="0">
                <a:effectLst/>
                <a:latin typeface="Arial" panose="020B0604020202020204" pitchFamily="34" charset="0"/>
              </a:rPr>
              <a:t> 세 가지입니다</a:t>
            </a:r>
            <a:r>
              <a:rPr lang="en-US" altLang="ko-KR" b="0" u="none" strike="noStrike" dirty="0">
                <a:effectLst/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7055E414-AF9B-CB7E-79FA-154F429C2C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9008" y="3240402"/>
            <a:ext cx="3512992" cy="3617598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6AA688B5-26BC-013C-837A-6C93104182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6221" y="-2882"/>
            <a:ext cx="4805779" cy="3240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9283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회로">
  <a:themeElements>
    <a:clrScheme name="회로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회로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회로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TM04033919[[fn=회로]]</Template>
  <TotalTime>39</TotalTime>
  <Words>59</Words>
  <Application>Microsoft Office PowerPoint</Application>
  <PresentationFormat>와이드스크린</PresentationFormat>
  <Paragraphs>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Trebuchet MS</vt:lpstr>
      <vt:lpstr>Tw Cen MT</vt:lpstr>
      <vt:lpstr>회로</vt:lpstr>
      <vt:lpstr>초등 B반 최윤우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초등 B반 최윤우</dc:title>
  <dc:creator>cic</dc:creator>
  <cp:lastModifiedBy>USER</cp:lastModifiedBy>
  <cp:revision>2</cp:revision>
  <dcterms:created xsi:type="dcterms:W3CDTF">2026-08-22T05:17:46Z</dcterms:created>
  <dcterms:modified xsi:type="dcterms:W3CDTF">2026-08-22T07:09:41Z</dcterms:modified>
</cp:coreProperties>
</file>