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63" r:id="rId4"/>
    <p:sldId id="279" r:id="rId5"/>
    <p:sldId id="284" r:id="rId6"/>
    <p:sldId id="271" r:id="rId7"/>
    <p:sldId id="267" r:id="rId8"/>
    <p:sldId id="272" r:id="rId9"/>
    <p:sldId id="291" r:id="rId10"/>
    <p:sldId id="294" r:id="rId11"/>
    <p:sldId id="285" r:id="rId12"/>
    <p:sldId id="282" r:id="rId13"/>
    <p:sldId id="286" r:id="rId14"/>
    <p:sldId id="292" r:id="rId15"/>
    <p:sldId id="287" r:id="rId16"/>
    <p:sldId id="288" r:id="rId17"/>
    <p:sldId id="293" r:id="rId18"/>
    <p:sldId id="289" r:id="rId19"/>
    <p:sldId id="283" r:id="rId20"/>
    <p:sldId id="290" r:id="rId21"/>
    <p:sldId id="295" r:id="rId22"/>
    <p:sldId id="261" r:id="rId23"/>
    <p:sldId id="265" r:id="rId2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4A090"/>
    <a:srgbClr val="FFFFFF"/>
    <a:srgbClr val="E7AD99"/>
    <a:srgbClr val="E6DEDC"/>
    <a:srgbClr val="F6E1D9"/>
    <a:srgbClr val="E4CFC4"/>
    <a:srgbClr val="EFDCD5"/>
    <a:srgbClr val="E1BCB1"/>
    <a:srgbClr val="EAD7CC"/>
    <a:srgbClr val="E8CBC2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73B841-5BB4-4A14-AFC6-FFC1ABF94609}" v="537" dt="2022-03-28T02:19:35.7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43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이 혜원" userId="4b10a2e032836a10" providerId="LiveId" clId="{4D73B841-5BB4-4A14-AFC6-FFC1ABF94609}"/>
    <pc:docChg chg="undo redo custSel addSld delSld modSld sldOrd">
      <pc:chgData name="이 혜원" userId="4b10a2e032836a10" providerId="LiveId" clId="{4D73B841-5BB4-4A14-AFC6-FFC1ABF94609}" dt="2022-03-28T02:27:04.578" v="6604" actId="20577"/>
      <pc:docMkLst>
        <pc:docMk/>
      </pc:docMkLst>
      <pc:sldChg chg="del">
        <pc:chgData name="이 혜원" userId="4b10a2e032836a10" providerId="LiveId" clId="{4D73B841-5BB4-4A14-AFC6-FFC1ABF94609}" dt="2022-03-27T10:44:06.889" v="5351" actId="47"/>
        <pc:sldMkLst>
          <pc:docMk/>
          <pc:sldMk cId="3224658841" sldId="257"/>
        </pc:sldMkLst>
      </pc:sldChg>
      <pc:sldChg chg="addSp delSp modSp mod">
        <pc:chgData name="이 혜원" userId="4b10a2e032836a10" providerId="LiveId" clId="{4D73B841-5BB4-4A14-AFC6-FFC1ABF94609}" dt="2022-03-27T02:26:27.797" v="382" actId="1076"/>
        <pc:sldMkLst>
          <pc:docMk/>
          <pc:sldMk cId="283313708" sldId="258"/>
        </pc:sldMkLst>
        <pc:spChg chg="add mod">
          <ac:chgData name="이 혜원" userId="4b10a2e032836a10" providerId="LiveId" clId="{4D73B841-5BB4-4A14-AFC6-FFC1ABF94609}" dt="2022-03-27T02:26:27.797" v="382" actId="1076"/>
          <ac:spMkLst>
            <pc:docMk/>
            <pc:sldMk cId="283313708" sldId="258"/>
            <ac:spMk id="2" creationId="{65236361-777D-4F39-8861-590D094E76A0}"/>
          </ac:spMkLst>
        </pc:spChg>
        <pc:spChg chg="del mod">
          <ac:chgData name="이 혜원" userId="4b10a2e032836a10" providerId="LiveId" clId="{4D73B841-5BB4-4A14-AFC6-FFC1ABF94609}" dt="2022-03-27T02:23:43.236" v="261"/>
          <ac:spMkLst>
            <pc:docMk/>
            <pc:sldMk cId="283313708" sldId="258"/>
            <ac:spMk id="4" creationId="{18BC3C50-4F44-42A8-B127-FACF2BDAE7E1}"/>
          </ac:spMkLst>
        </pc:spChg>
        <pc:spChg chg="add del mod">
          <ac:chgData name="이 혜원" userId="4b10a2e032836a10" providerId="LiveId" clId="{4D73B841-5BB4-4A14-AFC6-FFC1ABF94609}" dt="2022-03-27T02:22:16.904" v="216" actId="478"/>
          <ac:spMkLst>
            <pc:docMk/>
            <pc:sldMk cId="283313708" sldId="258"/>
            <ac:spMk id="5" creationId="{136C7758-FD7C-4BBF-8DD3-029C74A493A9}"/>
          </ac:spMkLst>
        </pc:spChg>
        <pc:spChg chg="add del mod">
          <ac:chgData name="이 혜원" userId="4b10a2e032836a10" providerId="LiveId" clId="{4D73B841-5BB4-4A14-AFC6-FFC1ABF94609}" dt="2022-03-27T02:24:15.722" v="279" actId="478"/>
          <ac:spMkLst>
            <pc:docMk/>
            <pc:sldMk cId="283313708" sldId="258"/>
            <ac:spMk id="6" creationId="{3CD9A748-A888-4D4D-9A76-2BFE3E79341E}"/>
          </ac:spMkLst>
        </pc:spChg>
        <pc:spChg chg="add mod">
          <ac:chgData name="이 혜원" userId="4b10a2e032836a10" providerId="LiveId" clId="{4D73B841-5BB4-4A14-AFC6-FFC1ABF94609}" dt="2022-03-27T02:24:59.309" v="287" actId="20577"/>
          <ac:spMkLst>
            <pc:docMk/>
            <pc:sldMk cId="283313708" sldId="258"/>
            <ac:spMk id="10" creationId="{081B195E-C732-4DAF-9555-67AB5EFCE7DA}"/>
          </ac:spMkLst>
        </pc:spChg>
        <pc:grpChg chg="del">
          <ac:chgData name="이 혜원" userId="4b10a2e032836a10" providerId="LiveId" clId="{4D73B841-5BB4-4A14-AFC6-FFC1ABF94609}" dt="2022-03-27T02:24:17.052" v="280" actId="478"/>
          <ac:grpSpMkLst>
            <pc:docMk/>
            <pc:sldMk cId="283313708" sldId="258"/>
            <ac:grpSpMk id="9" creationId="{99F3005A-ED62-4FF7-9C9C-A68C93ACEB8A}"/>
          </ac:grpSpMkLst>
        </pc:grpChg>
        <pc:picChg chg="mod">
          <ac:chgData name="이 혜원" userId="4b10a2e032836a10" providerId="LiveId" clId="{4D73B841-5BB4-4A14-AFC6-FFC1ABF94609}" dt="2022-03-27T02:24:21.151" v="281" actId="1076"/>
          <ac:picMkLst>
            <pc:docMk/>
            <pc:sldMk cId="283313708" sldId="258"/>
            <ac:picMk id="3" creationId="{A93AD98C-3647-42EA-8CA9-251753DB18E6}"/>
          </ac:picMkLst>
        </pc:picChg>
      </pc:sldChg>
      <pc:sldChg chg="addSp delSp modSp del mod">
        <pc:chgData name="이 혜원" userId="4b10a2e032836a10" providerId="LiveId" clId="{4D73B841-5BB4-4A14-AFC6-FFC1ABF94609}" dt="2022-03-27T04:59:26.515" v="920" actId="47"/>
        <pc:sldMkLst>
          <pc:docMk/>
          <pc:sldMk cId="1283815099" sldId="259"/>
        </pc:sldMkLst>
        <pc:spChg chg="del">
          <ac:chgData name="이 혜원" userId="4b10a2e032836a10" providerId="LiveId" clId="{4D73B841-5BB4-4A14-AFC6-FFC1ABF94609}" dt="2022-03-27T04:58:41.796" v="912" actId="21"/>
          <ac:spMkLst>
            <pc:docMk/>
            <pc:sldMk cId="1283815099" sldId="259"/>
            <ac:spMk id="2" creationId="{CAE8F7B2-401D-482C-8888-E9CE4882AF50}"/>
          </ac:spMkLst>
        </pc:spChg>
        <pc:spChg chg="del">
          <ac:chgData name="이 혜원" userId="4b10a2e032836a10" providerId="LiveId" clId="{4D73B841-5BB4-4A14-AFC6-FFC1ABF94609}" dt="2022-03-27T04:57:28.821" v="864" actId="21"/>
          <ac:spMkLst>
            <pc:docMk/>
            <pc:sldMk cId="1283815099" sldId="259"/>
            <ac:spMk id="4" creationId="{3BE80FF8-D539-42BB-8943-3E73EA1636F2}"/>
          </ac:spMkLst>
        </pc:spChg>
        <pc:spChg chg="mod">
          <ac:chgData name="이 혜원" userId="4b10a2e032836a10" providerId="LiveId" clId="{4D73B841-5BB4-4A14-AFC6-FFC1ABF94609}" dt="2022-03-27T02:32:37.367" v="690" actId="1076"/>
          <ac:spMkLst>
            <pc:docMk/>
            <pc:sldMk cId="1283815099" sldId="259"/>
            <ac:spMk id="5" creationId="{FF712617-23B9-4B31-A314-3A33039A8157}"/>
          </ac:spMkLst>
        </pc:spChg>
        <pc:picChg chg="add del">
          <ac:chgData name="이 혜원" userId="4b10a2e032836a10" providerId="LiveId" clId="{4D73B841-5BB4-4A14-AFC6-FFC1ABF94609}" dt="2022-03-27T03:00:48.581" v="698" actId="478"/>
          <ac:picMkLst>
            <pc:docMk/>
            <pc:sldMk cId="1283815099" sldId="259"/>
            <ac:picMk id="3" creationId="{9355261C-BFD2-4A77-8EEB-748B8BD99D2F}"/>
          </ac:picMkLst>
        </pc:picChg>
      </pc:sldChg>
      <pc:sldChg chg="delSp del mod">
        <pc:chgData name="이 혜원" userId="4b10a2e032836a10" providerId="LiveId" clId="{4D73B841-5BB4-4A14-AFC6-FFC1ABF94609}" dt="2022-03-27T10:45:30.810" v="5364" actId="47"/>
        <pc:sldMkLst>
          <pc:docMk/>
          <pc:sldMk cId="3028744510" sldId="260"/>
        </pc:sldMkLst>
        <pc:spChg chg="del">
          <ac:chgData name="이 혜원" userId="4b10a2e032836a10" providerId="LiveId" clId="{4D73B841-5BB4-4A14-AFC6-FFC1ABF94609}" dt="2022-03-27T04:51:29.754" v="699" actId="21"/>
          <ac:spMkLst>
            <pc:docMk/>
            <pc:sldMk cId="3028744510" sldId="260"/>
            <ac:spMk id="4" creationId="{53DEBB48-A27C-4D92-BDF6-EC5664FBAA6E}"/>
          </ac:spMkLst>
        </pc:spChg>
        <pc:spChg chg="del">
          <ac:chgData name="이 혜원" userId="4b10a2e032836a10" providerId="LiveId" clId="{4D73B841-5BB4-4A14-AFC6-FFC1ABF94609}" dt="2022-03-27T04:52:59.300" v="714" actId="21"/>
          <ac:spMkLst>
            <pc:docMk/>
            <pc:sldMk cId="3028744510" sldId="260"/>
            <ac:spMk id="5" creationId="{479C6E79-F7D3-4F77-8CEB-5A0841F61CBA}"/>
          </ac:spMkLst>
        </pc:spChg>
      </pc:sldChg>
      <pc:sldChg chg="addSp delSp modSp mod ord setBg">
        <pc:chgData name="이 혜원" userId="4b10a2e032836a10" providerId="LiveId" clId="{4D73B841-5BB4-4A14-AFC6-FFC1ABF94609}" dt="2022-03-27T18:51:45.346" v="6431" actId="962"/>
        <pc:sldMkLst>
          <pc:docMk/>
          <pc:sldMk cId="3838111877" sldId="261"/>
        </pc:sldMkLst>
        <pc:spChg chg="add del mod">
          <ac:chgData name="이 혜원" userId="4b10a2e032836a10" providerId="LiveId" clId="{4D73B841-5BB4-4A14-AFC6-FFC1ABF94609}" dt="2022-03-27T10:52:38.314" v="5665"/>
          <ac:spMkLst>
            <pc:docMk/>
            <pc:sldMk cId="3838111877" sldId="261"/>
            <ac:spMk id="2" creationId="{65185B14-7C88-44FD-A66B-8D81184190D0}"/>
          </ac:spMkLst>
        </pc:spChg>
        <pc:spChg chg="mod">
          <ac:chgData name="이 혜원" userId="4b10a2e032836a10" providerId="LiveId" clId="{4D73B841-5BB4-4A14-AFC6-FFC1ABF94609}" dt="2022-03-27T16:26:02.200" v="6058" actId="20577"/>
          <ac:spMkLst>
            <pc:docMk/>
            <pc:sldMk cId="3838111877" sldId="261"/>
            <ac:spMk id="5" creationId="{C739DF4D-4E76-4060-8634-FEBF49787073}"/>
          </ac:spMkLst>
        </pc:spChg>
        <pc:spChg chg="add mod ord">
          <ac:chgData name="이 혜원" userId="4b10a2e032836a10" providerId="LiveId" clId="{4D73B841-5BB4-4A14-AFC6-FFC1ABF94609}" dt="2022-03-27T10:52:23.254" v="5662" actId="1076"/>
          <ac:spMkLst>
            <pc:docMk/>
            <pc:sldMk cId="3838111877" sldId="261"/>
            <ac:spMk id="7" creationId="{6682FBBA-0977-4344-9A09-17C0965D56B6}"/>
          </ac:spMkLst>
        </pc:spChg>
        <pc:spChg chg="add del mod">
          <ac:chgData name="이 혜원" userId="4b10a2e032836a10" providerId="LiveId" clId="{4D73B841-5BB4-4A14-AFC6-FFC1ABF94609}" dt="2022-03-27T04:53:08.987" v="716"/>
          <ac:spMkLst>
            <pc:docMk/>
            <pc:sldMk cId="3838111877" sldId="261"/>
            <ac:spMk id="8" creationId="{76F2F580-3201-4092-8A47-82E761414A51}"/>
          </ac:spMkLst>
        </pc:spChg>
        <pc:spChg chg="add del mod">
          <ac:chgData name="이 혜원" userId="4b10a2e032836a10" providerId="LiveId" clId="{4D73B841-5BB4-4A14-AFC6-FFC1ABF94609}" dt="2022-03-27T10:48:20.912" v="5498" actId="478"/>
          <ac:spMkLst>
            <pc:docMk/>
            <pc:sldMk cId="3838111877" sldId="261"/>
            <ac:spMk id="9" creationId="{65503FED-40A5-41CE-BA2E-7B89E1F2F264}"/>
          </ac:spMkLst>
        </pc:spChg>
        <pc:spChg chg="add mod">
          <ac:chgData name="이 혜원" userId="4b10a2e032836a10" providerId="LiveId" clId="{4D73B841-5BB4-4A14-AFC6-FFC1ABF94609}" dt="2022-03-27T18:51:45.346" v="6431" actId="962"/>
          <ac:spMkLst>
            <pc:docMk/>
            <pc:sldMk cId="3838111877" sldId="261"/>
            <ac:spMk id="10" creationId="{95464D46-4C7A-4ED4-A2F7-1C63208D2D96}"/>
          </ac:spMkLst>
        </pc:spChg>
        <pc:picChg chg="del">
          <ac:chgData name="이 혜원" userId="4b10a2e032836a10" providerId="LiveId" clId="{4D73B841-5BB4-4A14-AFC6-FFC1ABF94609}" dt="2022-03-27T04:52:24.850" v="704" actId="21"/>
          <ac:picMkLst>
            <pc:docMk/>
            <pc:sldMk cId="3838111877" sldId="261"/>
            <ac:picMk id="3" creationId="{347B9E22-9444-4FFD-AF4B-D25E3F8EC7C1}"/>
          </ac:picMkLst>
        </pc:picChg>
      </pc:sldChg>
      <pc:sldChg chg="addSp delSp modSp del mod ord">
        <pc:chgData name="이 혜원" userId="4b10a2e032836a10" providerId="LiveId" clId="{4D73B841-5BB4-4A14-AFC6-FFC1ABF94609}" dt="2022-03-27T19:31:56.098" v="6570" actId="47"/>
        <pc:sldMkLst>
          <pc:docMk/>
          <pc:sldMk cId="284794156" sldId="262"/>
        </pc:sldMkLst>
        <pc:spChg chg="del">
          <ac:chgData name="이 혜원" userId="4b10a2e032836a10" providerId="LiveId" clId="{4D73B841-5BB4-4A14-AFC6-FFC1ABF94609}" dt="2022-03-27T10:37:53.816" v="5315" actId="478"/>
          <ac:spMkLst>
            <pc:docMk/>
            <pc:sldMk cId="284794156" sldId="262"/>
            <ac:spMk id="2" creationId="{AB4E9DAB-8DA9-4BBE-9F82-4632759D4E62}"/>
          </ac:spMkLst>
        </pc:spChg>
        <pc:spChg chg="add del mod">
          <ac:chgData name="이 혜원" userId="4b10a2e032836a10" providerId="LiveId" clId="{4D73B841-5BB4-4A14-AFC6-FFC1ABF94609}" dt="2022-03-27T10:52:43.070" v="5666" actId="21"/>
          <ac:spMkLst>
            <pc:docMk/>
            <pc:sldMk cId="284794156" sldId="262"/>
            <ac:spMk id="4" creationId="{B4DC5C7E-A4B5-401D-B266-F3E4D925E346}"/>
          </ac:spMkLst>
        </pc:spChg>
        <pc:picChg chg="del">
          <ac:chgData name="이 혜원" userId="4b10a2e032836a10" providerId="LiveId" clId="{4D73B841-5BB4-4A14-AFC6-FFC1ABF94609}" dt="2022-03-27T08:10:30.859" v="5036" actId="478"/>
          <ac:picMkLst>
            <pc:docMk/>
            <pc:sldMk cId="284794156" sldId="262"/>
            <ac:picMk id="3" creationId="{125A9EC8-689B-46D9-8219-1F15A7E3A721}"/>
          </ac:picMkLst>
        </pc:picChg>
        <pc:picChg chg="add del mod">
          <ac:chgData name="이 혜원" userId="4b10a2e032836a10" providerId="LiveId" clId="{4D73B841-5BB4-4A14-AFC6-FFC1ABF94609}" dt="2022-03-27T16:32:22.427" v="6095" actId="478"/>
          <ac:picMkLst>
            <pc:docMk/>
            <pc:sldMk cId="284794156" sldId="262"/>
            <ac:picMk id="7" creationId="{CCCAA55D-2A8A-46FA-B3C1-61BEC5DC4CED}"/>
          </ac:picMkLst>
        </pc:picChg>
      </pc:sldChg>
      <pc:sldChg chg="addSp delSp modSp mod ord setBg">
        <pc:chgData name="이 혜원" userId="4b10a2e032836a10" providerId="LiveId" clId="{4D73B841-5BB4-4A14-AFC6-FFC1ABF94609}" dt="2022-03-27T06:02:20.510" v="1635" actId="1076"/>
        <pc:sldMkLst>
          <pc:docMk/>
          <pc:sldMk cId="320738091" sldId="263"/>
        </pc:sldMkLst>
        <pc:spChg chg="mod">
          <ac:chgData name="이 혜원" userId="4b10a2e032836a10" providerId="LiveId" clId="{4D73B841-5BB4-4A14-AFC6-FFC1ABF94609}" dt="2022-03-27T06:02:20.510" v="1635" actId="1076"/>
          <ac:spMkLst>
            <pc:docMk/>
            <pc:sldMk cId="320738091" sldId="263"/>
            <ac:spMk id="4" creationId="{3DA7062B-228F-4E68-8D30-8295F782A87E}"/>
          </ac:spMkLst>
        </pc:spChg>
        <pc:spChg chg="add del mod">
          <ac:chgData name="이 혜원" userId="4b10a2e032836a10" providerId="LiveId" clId="{4D73B841-5BB4-4A14-AFC6-FFC1ABF94609}" dt="2022-03-27T04:58:50.351" v="915" actId="478"/>
          <ac:spMkLst>
            <pc:docMk/>
            <pc:sldMk cId="320738091" sldId="263"/>
            <ac:spMk id="6" creationId="{25BACE78-6DFA-4460-98D0-6FC4ABDEA2A7}"/>
          </ac:spMkLst>
        </pc:spChg>
        <pc:spChg chg="add mod">
          <ac:chgData name="이 혜원" userId="4b10a2e032836a10" providerId="LiveId" clId="{4D73B841-5BB4-4A14-AFC6-FFC1ABF94609}" dt="2022-03-27T04:59:20.453" v="919" actId="1076"/>
          <ac:spMkLst>
            <pc:docMk/>
            <pc:sldMk cId="320738091" sldId="263"/>
            <ac:spMk id="7" creationId="{1D19FD77-11C0-4F08-A1C4-3A887E35B9C3}"/>
          </ac:spMkLst>
        </pc:spChg>
        <pc:spChg chg="add mod ord">
          <ac:chgData name="이 혜원" userId="4b10a2e032836a10" providerId="LiveId" clId="{4D73B841-5BB4-4A14-AFC6-FFC1ABF94609}" dt="2022-03-27T04:59:00.814" v="917" actId="171"/>
          <ac:spMkLst>
            <pc:docMk/>
            <pc:sldMk cId="320738091" sldId="263"/>
            <ac:spMk id="8" creationId="{8F1AEDAD-1D6E-4E4E-9F64-293FE7C6603E}"/>
          </ac:spMkLst>
        </pc:spChg>
        <pc:picChg chg="add del">
          <ac:chgData name="이 혜원" userId="4b10a2e032836a10" providerId="LiveId" clId="{4D73B841-5BB4-4A14-AFC6-FFC1ABF94609}" dt="2022-03-27T04:54:32.030" v="762" actId="21"/>
          <ac:picMkLst>
            <pc:docMk/>
            <pc:sldMk cId="320738091" sldId="263"/>
            <ac:picMk id="3" creationId="{CD3FC27E-4259-4090-859D-C88219B45028}"/>
          </ac:picMkLst>
        </pc:picChg>
        <pc:cxnChg chg="mod">
          <ac:chgData name="이 혜원" userId="4b10a2e032836a10" providerId="LiveId" clId="{4D73B841-5BB4-4A14-AFC6-FFC1ABF94609}" dt="2022-03-27T05:19:28.145" v="1283" actId="692"/>
          <ac:cxnSpMkLst>
            <pc:docMk/>
            <pc:sldMk cId="320738091" sldId="263"/>
            <ac:cxnSpMk id="5" creationId="{8900BBCE-47E1-4C99-9F3F-4B7ABF377492}"/>
          </ac:cxnSpMkLst>
        </pc:cxnChg>
      </pc:sldChg>
      <pc:sldChg chg="addSp delSp modSp mod ord setBg">
        <pc:chgData name="이 혜원" userId="4b10a2e032836a10" providerId="LiveId" clId="{4D73B841-5BB4-4A14-AFC6-FFC1ABF94609}" dt="2022-03-28T02:27:04.578" v="6604" actId="20577"/>
        <pc:sldMkLst>
          <pc:docMk/>
          <pc:sldMk cId="2615637910" sldId="265"/>
        </pc:sldMkLst>
        <pc:spChg chg="mod">
          <ac:chgData name="이 혜원" userId="4b10a2e032836a10" providerId="LiveId" clId="{4D73B841-5BB4-4A14-AFC6-FFC1ABF94609}" dt="2022-03-27T10:59:10.150" v="5721" actId="692"/>
          <ac:spMkLst>
            <pc:docMk/>
            <pc:sldMk cId="2615637910" sldId="265"/>
            <ac:spMk id="4" creationId="{6DEE9C84-0375-4E41-BAF0-D6178E364A09}"/>
          </ac:spMkLst>
        </pc:spChg>
        <pc:spChg chg="mod">
          <ac:chgData name="이 혜원" userId="4b10a2e032836a10" providerId="LiveId" clId="{4D73B841-5BB4-4A14-AFC6-FFC1ABF94609}" dt="2022-03-28T02:27:04.578" v="6604" actId="20577"/>
          <ac:spMkLst>
            <pc:docMk/>
            <pc:sldMk cId="2615637910" sldId="265"/>
            <ac:spMk id="5" creationId="{07137FE8-072D-40E6-BF31-55FD82942957}"/>
          </ac:spMkLst>
        </pc:spChg>
        <pc:picChg chg="add del mod">
          <ac:chgData name="이 혜원" userId="4b10a2e032836a10" providerId="LiveId" clId="{4D73B841-5BB4-4A14-AFC6-FFC1ABF94609}" dt="2022-03-27T10:45:10.209" v="5362" actId="21"/>
          <ac:picMkLst>
            <pc:docMk/>
            <pc:sldMk cId="2615637910" sldId="265"/>
            <ac:picMk id="3" creationId="{D8156DAF-AC23-4571-9973-C67FF4C50A0D}"/>
          </ac:picMkLst>
        </pc:picChg>
      </pc:sldChg>
      <pc:sldChg chg="addSp delSp modSp mod">
        <pc:chgData name="이 혜원" userId="4b10a2e032836a10" providerId="LiveId" clId="{4D73B841-5BB4-4A14-AFC6-FFC1ABF94609}" dt="2022-03-27T16:26:38.812" v="6063" actId="20577"/>
        <pc:sldMkLst>
          <pc:docMk/>
          <pc:sldMk cId="2426887412" sldId="266"/>
        </pc:sldMkLst>
        <pc:spChg chg="mod">
          <ac:chgData name="이 혜원" userId="4b10a2e032836a10" providerId="LiveId" clId="{4D73B841-5BB4-4A14-AFC6-FFC1ABF94609}" dt="2022-03-27T06:03:44.022" v="1642" actId="255"/>
          <ac:spMkLst>
            <pc:docMk/>
            <pc:sldMk cId="2426887412" sldId="266"/>
            <ac:spMk id="5" creationId="{2D29029F-5B97-4F0B-9B10-B2FEBE482759}"/>
          </ac:spMkLst>
        </pc:spChg>
        <pc:spChg chg="mod">
          <ac:chgData name="이 혜원" userId="4b10a2e032836a10" providerId="LiveId" clId="{4D73B841-5BB4-4A14-AFC6-FFC1ABF94609}" dt="2022-03-27T06:03:49.726" v="1643" actId="1076"/>
          <ac:spMkLst>
            <pc:docMk/>
            <pc:sldMk cId="2426887412" sldId="266"/>
            <ac:spMk id="7" creationId="{00AE8423-0D65-4C0D-9320-67446404BFCA}"/>
          </ac:spMkLst>
        </pc:spChg>
        <pc:spChg chg="mod">
          <ac:chgData name="이 혜원" userId="4b10a2e032836a10" providerId="LiveId" clId="{4D73B841-5BB4-4A14-AFC6-FFC1ABF94609}" dt="2022-03-27T15:52:42.820" v="5727" actId="164"/>
          <ac:spMkLst>
            <pc:docMk/>
            <pc:sldMk cId="2426887412" sldId="266"/>
            <ac:spMk id="8" creationId="{CAC23FD7-ED3A-44B4-8301-DC58B0DAF21C}"/>
          </ac:spMkLst>
        </pc:spChg>
        <pc:spChg chg="mod">
          <ac:chgData name="이 혜원" userId="4b10a2e032836a10" providerId="LiveId" clId="{4D73B841-5BB4-4A14-AFC6-FFC1ABF94609}" dt="2022-03-27T15:52:42.820" v="5727" actId="164"/>
          <ac:spMkLst>
            <pc:docMk/>
            <pc:sldMk cId="2426887412" sldId="266"/>
            <ac:spMk id="9" creationId="{8942F442-BEE5-4841-AAF9-285181E3776C}"/>
          </ac:spMkLst>
        </pc:spChg>
        <pc:spChg chg="mod">
          <ac:chgData name="이 혜원" userId="4b10a2e032836a10" providerId="LiveId" clId="{4D73B841-5BB4-4A14-AFC6-FFC1ABF94609}" dt="2022-03-27T15:52:23.468" v="5724" actId="164"/>
          <ac:spMkLst>
            <pc:docMk/>
            <pc:sldMk cId="2426887412" sldId="266"/>
            <ac:spMk id="10" creationId="{896B3118-FD75-460F-AF93-6E4C5AB1F3B1}"/>
          </ac:spMkLst>
        </pc:spChg>
        <pc:spChg chg="mod">
          <ac:chgData name="이 혜원" userId="4b10a2e032836a10" providerId="LiveId" clId="{4D73B841-5BB4-4A14-AFC6-FFC1ABF94609}" dt="2022-03-27T15:55:46.471" v="5799" actId="20577"/>
          <ac:spMkLst>
            <pc:docMk/>
            <pc:sldMk cId="2426887412" sldId="266"/>
            <ac:spMk id="11" creationId="{65F814A4-2CC0-4D89-A310-AFA67F5C2B52}"/>
          </ac:spMkLst>
        </pc:spChg>
        <pc:spChg chg="mod">
          <ac:chgData name="이 혜원" userId="4b10a2e032836a10" providerId="LiveId" clId="{4D73B841-5BB4-4A14-AFC6-FFC1ABF94609}" dt="2022-03-27T15:52:31.643" v="5725" actId="164"/>
          <ac:spMkLst>
            <pc:docMk/>
            <pc:sldMk cId="2426887412" sldId="266"/>
            <ac:spMk id="12" creationId="{4ED115E6-2F79-4F8F-8A17-705E32460627}"/>
          </ac:spMkLst>
        </pc:spChg>
        <pc:spChg chg="mod">
          <ac:chgData name="이 혜원" userId="4b10a2e032836a10" providerId="LiveId" clId="{4D73B841-5BB4-4A14-AFC6-FFC1ABF94609}" dt="2022-03-27T15:52:31.643" v="5725" actId="164"/>
          <ac:spMkLst>
            <pc:docMk/>
            <pc:sldMk cId="2426887412" sldId="266"/>
            <ac:spMk id="13" creationId="{DBF33C98-072C-4CF2-9CE0-E311EB9E5CAC}"/>
          </ac:spMkLst>
        </pc:spChg>
        <pc:spChg chg="mod">
          <ac:chgData name="이 혜원" userId="4b10a2e032836a10" providerId="LiveId" clId="{4D73B841-5BB4-4A14-AFC6-FFC1ABF94609}" dt="2022-03-27T15:52:37.078" v="5726" actId="164"/>
          <ac:spMkLst>
            <pc:docMk/>
            <pc:sldMk cId="2426887412" sldId="266"/>
            <ac:spMk id="14" creationId="{B69E7898-4ED1-42EB-801C-EB7198685805}"/>
          </ac:spMkLst>
        </pc:spChg>
        <pc:spChg chg="mod">
          <ac:chgData name="이 혜원" userId="4b10a2e032836a10" providerId="LiveId" clId="{4D73B841-5BB4-4A14-AFC6-FFC1ABF94609}" dt="2022-03-27T15:52:37.078" v="5726" actId="164"/>
          <ac:spMkLst>
            <pc:docMk/>
            <pc:sldMk cId="2426887412" sldId="266"/>
            <ac:spMk id="15" creationId="{90CBC08F-3A46-4F66-8FF3-F635F4D7FCBD}"/>
          </ac:spMkLst>
        </pc:spChg>
        <pc:spChg chg="mod">
          <ac:chgData name="이 혜원" userId="4b10a2e032836a10" providerId="LiveId" clId="{4D73B841-5BB4-4A14-AFC6-FFC1ABF94609}" dt="2022-03-27T15:56:08.002" v="5804" actId="1076"/>
          <ac:spMkLst>
            <pc:docMk/>
            <pc:sldMk cId="2426887412" sldId="266"/>
            <ac:spMk id="17" creationId="{0F17F67C-57B1-40FD-84F1-C91A9D360316}"/>
          </ac:spMkLst>
        </pc:spChg>
        <pc:spChg chg="mod">
          <ac:chgData name="이 혜원" userId="4b10a2e032836a10" providerId="LiveId" clId="{4D73B841-5BB4-4A14-AFC6-FFC1ABF94609}" dt="2022-03-27T15:56:17.350" v="5806" actId="1076"/>
          <ac:spMkLst>
            <pc:docMk/>
            <pc:sldMk cId="2426887412" sldId="266"/>
            <ac:spMk id="18" creationId="{9D106AC5-60CA-4151-A2CF-4DC97BE93157}"/>
          </ac:spMkLst>
        </pc:spChg>
        <pc:spChg chg="mod ord">
          <ac:chgData name="이 혜원" userId="4b10a2e032836a10" providerId="LiveId" clId="{4D73B841-5BB4-4A14-AFC6-FFC1ABF94609}" dt="2022-03-27T15:56:13.447" v="5805" actId="1076"/>
          <ac:spMkLst>
            <pc:docMk/>
            <pc:sldMk cId="2426887412" sldId="266"/>
            <ac:spMk id="22" creationId="{4FE115A0-ABC1-43CF-B935-76B8413FA6DF}"/>
          </ac:spMkLst>
        </pc:spChg>
        <pc:spChg chg="add del mod">
          <ac:chgData name="이 혜원" userId="4b10a2e032836a10" providerId="LiveId" clId="{4D73B841-5BB4-4A14-AFC6-FFC1ABF94609}" dt="2022-03-27T15:53:23.463" v="5732"/>
          <ac:spMkLst>
            <pc:docMk/>
            <pc:sldMk cId="2426887412" sldId="266"/>
            <ac:spMk id="40" creationId="{30CD0D61-9CC4-43B4-B788-70DF18792F06}"/>
          </ac:spMkLst>
        </pc:spChg>
        <pc:spChg chg="mod">
          <ac:chgData name="이 혜원" userId="4b10a2e032836a10" providerId="LiveId" clId="{4D73B841-5BB4-4A14-AFC6-FFC1ABF94609}" dt="2022-03-27T15:53:40.890" v="5736" actId="20577"/>
          <ac:spMkLst>
            <pc:docMk/>
            <pc:sldMk cId="2426887412" sldId="266"/>
            <ac:spMk id="42" creationId="{E01E2E76-5F0A-4392-82FF-535E3150E5F5}"/>
          </ac:spMkLst>
        </pc:spChg>
        <pc:spChg chg="mod">
          <ac:chgData name="이 혜원" userId="4b10a2e032836a10" providerId="LiveId" clId="{4D73B841-5BB4-4A14-AFC6-FFC1ABF94609}" dt="2022-03-27T16:26:38.812" v="6063" actId="20577"/>
          <ac:spMkLst>
            <pc:docMk/>
            <pc:sldMk cId="2426887412" sldId="266"/>
            <ac:spMk id="43" creationId="{DBA3AB93-482B-4939-9AEC-5248A4DD654B}"/>
          </ac:spMkLst>
        </pc:spChg>
        <pc:grpChg chg="add mod ord">
          <ac:chgData name="이 혜원" userId="4b10a2e032836a10" providerId="LiveId" clId="{4D73B841-5BB4-4A14-AFC6-FFC1ABF94609}" dt="2022-03-27T15:55:52.597" v="5800" actId="166"/>
          <ac:grpSpMkLst>
            <pc:docMk/>
            <pc:sldMk cId="2426887412" sldId="266"/>
            <ac:grpSpMk id="2" creationId="{0B5989BC-7C80-4DA2-BCA3-7FDD4927F0B9}"/>
          </ac:grpSpMkLst>
        </pc:grpChg>
        <pc:grpChg chg="add mod">
          <ac:chgData name="이 혜원" userId="4b10a2e032836a10" providerId="LiveId" clId="{4D73B841-5BB4-4A14-AFC6-FFC1ABF94609}" dt="2022-03-27T15:53:08.219" v="5729" actId="1076"/>
          <ac:grpSpMkLst>
            <pc:docMk/>
            <pc:sldMk cId="2426887412" sldId="266"/>
            <ac:grpSpMk id="4" creationId="{842FE0DA-042C-43E3-BF08-F9307F0CBBDC}"/>
          </ac:grpSpMkLst>
        </pc:grpChg>
        <pc:grpChg chg="add mod">
          <ac:chgData name="이 혜원" userId="4b10a2e032836a10" providerId="LiveId" clId="{4D73B841-5BB4-4A14-AFC6-FFC1ABF94609}" dt="2022-03-27T15:53:17.121" v="5730" actId="1076"/>
          <ac:grpSpMkLst>
            <pc:docMk/>
            <pc:sldMk cId="2426887412" sldId="266"/>
            <ac:grpSpMk id="6" creationId="{5D8EBD84-8A9C-4738-B8A0-2FA1B7A9C2EC}"/>
          </ac:grpSpMkLst>
        </pc:grpChg>
        <pc:grpChg chg="add mod">
          <ac:chgData name="이 혜원" userId="4b10a2e032836a10" providerId="LiveId" clId="{4D73B841-5BB4-4A14-AFC6-FFC1ABF94609}" dt="2022-03-27T15:52:42.820" v="5727" actId="164"/>
          <ac:grpSpMkLst>
            <pc:docMk/>
            <pc:sldMk cId="2426887412" sldId="266"/>
            <ac:grpSpMk id="19" creationId="{28D64B4E-0B72-4B48-9667-91B93C0E62B5}"/>
          </ac:grpSpMkLst>
        </pc:grpChg>
        <pc:grpChg chg="mod">
          <ac:chgData name="이 혜원" userId="4b10a2e032836a10" providerId="LiveId" clId="{4D73B841-5BB4-4A14-AFC6-FFC1ABF94609}" dt="2022-03-27T15:56:20.669" v="5807" actId="1076"/>
          <ac:grpSpMkLst>
            <pc:docMk/>
            <pc:sldMk cId="2426887412" sldId="266"/>
            <ac:grpSpMk id="23" creationId="{25A12521-C229-40B9-B7B6-9C62A9E18F42}"/>
          </ac:grpSpMkLst>
        </pc:grpChg>
        <pc:grpChg chg="add mod">
          <ac:chgData name="이 혜원" userId="4b10a2e032836a10" providerId="LiveId" clId="{4D73B841-5BB4-4A14-AFC6-FFC1ABF94609}" dt="2022-03-27T15:53:37.580" v="5734" actId="1076"/>
          <ac:grpSpMkLst>
            <pc:docMk/>
            <pc:sldMk cId="2426887412" sldId="266"/>
            <ac:grpSpMk id="41" creationId="{F705CDCA-878E-4FB4-A464-FC6C81C504A2}"/>
          </ac:grpSpMkLst>
        </pc:grpChg>
        <pc:picChg chg="del">
          <ac:chgData name="이 혜원" userId="4b10a2e032836a10" providerId="LiveId" clId="{4D73B841-5BB4-4A14-AFC6-FFC1ABF94609}" dt="2022-03-27T02:59:58.990" v="696" actId="478"/>
          <ac:picMkLst>
            <pc:docMk/>
            <pc:sldMk cId="2426887412" sldId="266"/>
            <ac:picMk id="16" creationId="{9B6F93B5-0154-45E1-9AF3-63B1BE4E591B}"/>
          </ac:picMkLst>
        </pc:picChg>
      </pc:sldChg>
      <pc:sldChg chg="addSp delSp modSp mod">
        <pc:chgData name="이 혜원" userId="4b10a2e032836a10" providerId="LiveId" clId="{4D73B841-5BB4-4A14-AFC6-FFC1ABF94609}" dt="2022-03-27T17:10:06.310" v="6116" actId="20577"/>
        <pc:sldMkLst>
          <pc:docMk/>
          <pc:sldMk cId="1498608845" sldId="267"/>
        </pc:sldMkLst>
        <pc:spChg chg="mod">
          <ac:chgData name="이 혜원" userId="4b10a2e032836a10" providerId="LiveId" clId="{4D73B841-5BB4-4A14-AFC6-FFC1ABF94609}" dt="2022-03-27T07:17:53.151" v="3225" actId="207"/>
          <ac:spMkLst>
            <pc:docMk/>
            <pc:sldMk cId="1498608845" sldId="267"/>
            <ac:spMk id="2" creationId="{2DA1ED0D-8131-4720-A91F-638EE7948066}"/>
          </ac:spMkLst>
        </pc:spChg>
        <pc:spChg chg="mod">
          <ac:chgData name="이 혜원" userId="4b10a2e032836a10" providerId="LiveId" clId="{4D73B841-5BB4-4A14-AFC6-FFC1ABF94609}" dt="2022-03-27T06:38:44.453" v="2016" actId="20577"/>
          <ac:spMkLst>
            <pc:docMk/>
            <pc:sldMk cId="1498608845" sldId="267"/>
            <ac:spMk id="3" creationId="{DB31583F-CFDA-433D-B6BB-A7073713A01E}"/>
          </ac:spMkLst>
        </pc:spChg>
        <pc:spChg chg="del mod">
          <ac:chgData name="이 혜원" userId="4b10a2e032836a10" providerId="LiveId" clId="{4D73B841-5BB4-4A14-AFC6-FFC1ABF94609}" dt="2022-03-27T06:33:59.322" v="2011" actId="478"/>
          <ac:spMkLst>
            <pc:docMk/>
            <pc:sldMk cId="1498608845" sldId="267"/>
            <ac:spMk id="4" creationId="{2EC5583E-D678-4792-93ED-2C3D0224D54F}"/>
          </ac:spMkLst>
        </pc:spChg>
        <pc:spChg chg="mod">
          <ac:chgData name="이 혜원" userId="4b10a2e032836a10" providerId="LiveId" clId="{4D73B841-5BB4-4A14-AFC6-FFC1ABF94609}" dt="2022-03-27T07:21:44.462" v="3364" actId="20577"/>
          <ac:spMkLst>
            <pc:docMk/>
            <pc:sldMk cId="1498608845" sldId="267"/>
            <ac:spMk id="9" creationId="{9539B62D-4CE3-4B5C-B4F0-7DCF68DAB58B}"/>
          </ac:spMkLst>
        </pc:spChg>
        <pc:spChg chg="del">
          <ac:chgData name="이 혜원" userId="4b10a2e032836a10" providerId="LiveId" clId="{4D73B841-5BB4-4A14-AFC6-FFC1ABF94609}" dt="2022-03-27T06:40:38.897" v="2080" actId="478"/>
          <ac:spMkLst>
            <pc:docMk/>
            <pc:sldMk cId="1498608845" sldId="267"/>
            <ac:spMk id="10" creationId="{512CC6EE-A4DB-45EA-AA7B-13A2357BBBAE}"/>
          </ac:spMkLst>
        </pc:spChg>
        <pc:spChg chg="mod">
          <ac:chgData name="이 혜원" userId="4b10a2e032836a10" providerId="LiveId" clId="{4D73B841-5BB4-4A14-AFC6-FFC1ABF94609}" dt="2022-03-27T06:46:34.906" v="2124" actId="207"/>
          <ac:spMkLst>
            <pc:docMk/>
            <pc:sldMk cId="1498608845" sldId="267"/>
            <ac:spMk id="11" creationId="{349191FB-99F5-43E2-B082-B7CD9E357B81}"/>
          </ac:spMkLst>
        </pc:spChg>
        <pc:spChg chg="del">
          <ac:chgData name="이 혜원" userId="4b10a2e032836a10" providerId="LiveId" clId="{4D73B841-5BB4-4A14-AFC6-FFC1ABF94609}" dt="2022-03-27T06:40:29.531" v="2072" actId="478"/>
          <ac:spMkLst>
            <pc:docMk/>
            <pc:sldMk cId="1498608845" sldId="267"/>
            <ac:spMk id="12" creationId="{398F2013-EF02-400B-8A21-3707AAB6F099}"/>
          </ac:spMkLst>
        </pc:spChg>
        <pc:spChg chg="del">
          <ac:chgData name="이 혜원" userId="4b10a2e032836a10" providerId="LiveId" clId="{4D73B841-5BB4-4A14-AFC6-FFC1ABF94609}" dt="2022-03-27T06:40:35.912" v="2078" actId="478"/>
          <ac:spMkLst>
            <pc:docMk/>
            <pc:sldMk cId="1498608845" sldId="267"/>
            <ac:spMk id="13" creationId="{E1428781-B43F-40FB-933D-5AE7AD2DEC07}"/>
          </ac:spMkLst>
        </pc:spChg>
        <pc:spChg chg="del">
          <ac:chgData name="이 혜원" userId="4b10a2e032836a10" providerId="LiveId" clId="{4D73B841-5BB4-4A14-AFC6-FFC1ABF94609}" dt="2022-03-27T06:40:34.527" v="2077" actId="478"/>
          <ac:spMkLst>
            <pc:docMk/>
            <pc:sldMk cId="1498608845" sldId="267"/>
            <ac:spMk id="14" creationId="{B60D6DB0-25FE-4BBA-A476-6F4F5AA16412}"/>
          </ac:spMkLst>
        </pc:spChg>
        <pc:spChg chg="del">
          <ac:chgData name="이 혜원" userId="4b10a2e032836a10" providerId="LiveId" clId="{4D73B841-5BB4-4A14-AFC6-FFC1ABF94609}" dt="2022-03-27T06:40:30.041" v="2073" actId="478"/>
          <ac:spMkLst>
            <pc:docMk/>
            <pc:sldMk cId="1498608845" sldId="267"/>
            <ac:spMk id="15" creationId="{A35ED138-A099-484F-9C64-FCFA17C710ED}"/>
          </ac:spMkLst>
        </pc:spChg>
        <pc:spChg chg="del mod">
          <ac:chgData name="이 혜원" userId="4b10a2e032836a10" providerId="LiveId" clId="{4D73B841-5BB4-4A14-AFC6-FFC1ABF94609}" dt="2022-03-27T06:40:37.149" v="2079" actId="478"/>
          <ac:spMkLst>
            <pc:docMk/>
            <pc:sldMk cId="1498608845" sldId="267"/>
            <ac:spMk id="16" creationId="{F29DF714-5E34-4DFA-99B0-5D7622A7E9EA}"/>
          </ac:spMkLst>
        </pc:spChg>
        <pc:spChg chg="del mod">
          <ac:chgData name="이 혜원" userId="4b10a2e032836a10" providerId="LiveId" clId="{4D73B841-5BB4-4A14-AFC6-FFC1ABF94609}" dt="2022-03-27T06:40:32.223" v="2075" actId="478"/>
          <ac:spMkLst>
            <pc:docMk/>
            <pc:sldMk cId="1498608845" sldId="267"/>
            <ac:spMk id="17" creationId="{D1D0AB78-D081-4065-B262-D336FF7EC339}"/>
          </ac:spMkLst>
        </pc:spChg>
        <pc:spChg chg="add del mod">
          <ac:chgData name="이 혜원" userId="4b10a2e032836a10" providerId="LiveId" clId="{4D73B841-5BB4-4A14-AFC6-FFC1ABF94609}" dt="2022-03-27T06:38:36.426" v="2013" actId="21"/>
          <ac:spMkLst>
            <pc:docMk/>
            <pc:sldMk cId="1498608845" sldId="267"/>
            <ac:spMk id="18" creationId="{388A91A0-2901-4189-A055-F7F0E82A9326}"/>
          </ac:spMkLst>
        </pc:spChg>
        <pc:spChg chg="add mod">
          <ac:chgData name="이 혜원" userId="4b10a2e032836a10" providerId="LiveId" clId="{4D73B841-5BB4-4A14-AFC6-FFC1ABF94609}" dt="2022-03-27T17:10:06.310" v="6116" actId="20577"/>
          <ac:spMkLst>
            <pc:docMk/>
            <pc:sldMk cId="1498608845" sldId="267"/>
            <ac:spMk id="19" creationId="{97A8904D-6592-4C29-ACB3-A8C97C914421}"/>
          </ac:spMkLst>
        </pc:spChg>
      </pc:sldChg>
      <pc:sldChg chg="del">
        <pc:chgData name="이 혜원" userId="4b10a2e032836a10" providerId="LiveId" clId="{4D73B841-5BB4-4A14-AFC6-FFC1ABF94609}" dt="2022-03-27T19:31:59.439" v="6572" actId="47"/>
        <pc:sldMkLst>
          <pc:docMk/>
          <pc:sldMk cId="2763273418" sldId="268"/>
        </pc:sldMkLst>
      </pc:sldChg>
      <pc:sldChg chg="del">
        <pc:chgData name="이 혜원" userId="4b10a2e032836a10" providerId="LiveId" clId="{4D73B841-5BB4-4A14-AFC6-FFC1ABF94609}" dt="2022-03-27T19:31:57.574" v="6571" actId="47"/>
        <pc:sldMkLst>
          <pc:docMk/>
          <pc:sldMk cId="505723374" sldId="269"/>
        </pc:sldMkLst>
      </pc:sldChg>
      <pc:sldChg chg="addSp delSp del">
        <pc:chgData name="이 혜원" userId="4b10a2e032836a10" providerId="LiveId" clId="{4D73B841-5BB4-4A14-AFC6-FFC1ABF94609}" dt="2022-03-27T15:51:40.394" v="5722" actId="47"/>
        <pc:sldMkLst>
          <pc:docMk/>
          <pc:sldMk cId="1387967166" sldId="270"/>
        </pc:sldMkLst>
        <pc:picChg chg="add del">
          <ac:chgData name="이 혜원" userId="4b10a2e032836a10" providerId="LiveId" clId="{4D73B841-5BB4-4A14-AFC6-FFC1ABF94609}" dt="2022-03-27T07:25:38.009" v="3367"/>
          <ac:picMkLst>
            <pc:docMk/>
            <pc:sldMk cId="1387967166" sldId="270"/>
            <ac:picMk id="5" creationId="{7FD4D7DA-2D07-42C4-B02E-7BA5CD58C70C}"/>
          </ac:picMkLst>
        </pc:picChg>
      </pc:sldChg>
      <pc:sldChg chg="addSp delSp modSp mod ord">
        <pc:chgData name="이 혜원" userId="4b10a2e032836a10" providerId="LiveId" clId="{4D73B841-5BB4-4A14-AFC6-FFC1ABF94609}" dt="2022-03-27T17:10:01.663" v="6110" actId="20577"/>
        <pc:sldMkLst>
          <pc:docMk/>
          <pc:sldMk cId="1536867098" sldId="271"/>
        </pc:sldMkLst>
        <pc:spChg chg="mod">
          <ac:chgData name="이 혜원" userId="4b10a2e032836a10" providerId="LiveId" clId="{4D73B841-5BB4-4A14-AFC6-FFC1ABF94609}" dt="2022-03-27T07:17:47.591" v="3224" actId="207"/>
          <ac:spMkLst>
            <pc:docMk/>
            <pc:sldMk cId="1536867098" sldId="271"/>
            <ac:spMk id="2" creationId="{2DA1ED0D-8131-4720-A91F-638EE7948066}"/>
          </ac:spMkLst>
        </pc:spChg>
        <pc:spChg chg="mod">
          <ac:chgData name="이 혜원" userId="4b10a2e032836a10" providerId="LiveId" clId="{4D73B841-5BB4-4A14-AFC6-FFC1ABF94609}" dt="2022-03-27T06:07:28.915" v="1698" actId="20577"/>
          <ac:spMkLst>
            <pc:docMk/>
            <pc:sldMk cId="1536867098" sldId="271"/>
            <ac:spMk id="3" creationId="{DB31583F-CFDA-433D-B6BB-A7073713A01E}"/>
          </ac:spMkLst>
        </pc:spChg>
        <pc:spChg chg="mod">
          <ac:chgData name="이 혜원" userId="4b10a2e032836a10" providerId="LiveId" clId="{4D73B841-5BB4-4A14-AFC6-FFC1ABF94609}" dt="2022-03-27T17:10:01.663" v="6110" actId="20577"/>
          <ac:spMkLst>
            <pc:docMk/>
            <pc:sldMk cId="1536867098" sldId="271"/>
            <ac:spMk id="4" creationId="{2EC5583E-D678-4792-93ED-2C3D0224D54F}"/>
          </ac:spMkLst>
        </pc:spChg>
        <pc:spChg chg="mod">
          <ac:chgData name="이 혜원" userId="4b10a2e032836a10" providerId="LiveId" clId="{4D73B841-5BB4-4A14-AFC6-FFC1ABF94609}" dt="2022-03-27T06:10:23.929" v="1865" actId="403"/>
          <ac:spMkLst>
            <pc:docMk/>
            <pc:sldMk cId="1536867098" sldId="271"/>
            <ac:spMk id="9" creationId="{FFD43359-4DD4-48FA-AF7F-180307317FE7}"/>
          </ac:spMkLst>
        </pc:spChg>
        <pc:spChg chg="mod">
          <ac:chgData name="이 혜원" userId="4b10a2e032836a10" providerId="LiveId" clId="{4D73B841-5BB4-4A14-AFC6-FFC1ABF94609}" dt="2022-03-27T06:24:46.886" v="1997" actId="3626"/>
          <ac:spMkLst>
            <pc:docMk/>
            <pc:sldMk cId="1536867098" sldId="271"/>
            <ac:spMk id="10" creationId="{0C0FCBE2-D88E-4FDE-BB15-BA9A01306A19}"/>
          </ac:spMkLst>
        </pc:spChg>
        <pc:spChg chg="mod">
          <ac:chgData name="이 혜원" userId="4b10a2e032836a10" providerId="LiveId" clId="{4D73B841-5BB4-4A14-AFC6-FFC1ABF94609}" dt="2022-03-27T06:10:27.486" v="1866" actId="403"/>
          <ac:spMkLst>
            <pc:docMk/>
            <pc:sldMk cId="1536867098" sldId="271"/>
            <ac:spMk id="13" creationId="{3143ECA9-8703-4089-9953-D544820707F7}"/>
          </ac:spMkLst>
        </pc:spChg>
        <pc:spChg chg="mod">
          <ac:chgData name="이 혜원" userId="4b10a2e032836a10" providerId="LiveId" clId="{4D73B841-5BB4-4A14-AFC6-FFC1ABF94609}" dt="2022-03-27T07:03:15.125" v="2617"/>
          <ac:spMkLst>
            <pc:docMk/>
            <pc:sldMk cId="1536867098" sldId="271"/>
            <ac:spMk id="14" creationId="{832A1F08-0894-482C-9B76-50966A02A6BD}"/>
          </ac:spMkLst>
        </pc:spChg>
        <pc:spChg chg="mod">
          <ac:chgData name="이 혜원" userId="4b10a2e032836a10" providerId="LiveId" clId="{4D73B841-5BB4-4A14-AFC6-FFC1ABF94609}" dt="2022-03-27T06:10:31.928" v="1867" actId="403"/>
          <ac:spMkLst>
            <pc:docMk/>
            <pc:sldMk cId="1536867098" sldId="271"/>
            <ac:spMk id="17" creationId="{20F72D1C-EC04-4BEE-B0D6-80A38D194A90}"/>
          </ac:spMkLst>
        </pc:spChg>
        <pc:spChg chg="mod">
          <ac:chgData name="이 혜원" userId="4b10a2e032836a10" providerId="LiveId" clId="{4D73B841-5BB4-4A14-AFC6-FFC1ABF94609}" dt="2022-03-27T06:14:44.589" v="1989" actId="20577"/>
          <ac:spMkLst>
            <pc:docMk/>
            <pc:sldMk cId="1536867098" sldId="271"/>
            <ac:spMk id="18" creationId="{7DE0F6E9-79D9-4927-8F46-E8D935C57EF2}"/>
          </ac:spMkLst>
        </pc:spChg>
        <pc:spChg chg="add del mod">
          <ac:chgData name="이 혜원" userId="4b10a2e032836a10" providerId="LiveId" clId="{4D73B841-5BB4-4A14-AFC6-FFC1ABF94609}" dt="2022-03-27T06:24:32.371" v="1996"/>
          <ac:spMkLst>
            <pc:docMk/>
            <pc:sldMk cId="1536867098" sldId="271"/>
            <ac:spMk id="19" creationId="{54F77F75-4F2E-48F0-B745-F33FECE185B8}"/>
          </ac:spMkLst>
        </pc:spChg>
      </pc:sldChg>
      <pc:sldChg chg="addSp delSp modSp mod ord modShow">
        <pc:chgData name="이 혜원" userId="4b10a2e032836a10" providerId="LiveId" clId="{4D73B841-5BB4-4A14-AFC6-FFC1ABF94609}" dt="2022-03-27T17:25:27.235" v="6126" actId="1076"/>
        <pc:sldMkLst>
          <pc:docMk/>
          <pc:sldMk cId="3331201801" sldId="272"/>
        </pc:sldMkLst>
        <pc:spChg chg="mod">
          <ac:chgData name="이 혜원" userId="4b10a2e032836a10" providerId="LiveId" clId="{4D73B841-5BB4-4A14-AFC6-FFC1ABF94609}" dt="2022-03-27T07:17:26.769" v="3223" actId="207"/>
          <ac:spMkLst>
            <pc:docMk/>
            <pc:sldMk cId="3331201801" sldId="272"/>
            <ac:spMk id="2" creationId="{2DA1ED0D-8131-4720-A91F-638EE7948066}"/>
          </ac:spMkLst>
        </pc:spChg>
        <pc:spChg chg="mod">
          <ac:chgData name="이 혜원" userId="4b10a2e032836a10" providerId="LiveId" clId="{4D73B841-5BB4-4A14-AFC6-FFC1ABF94609}" dt="2022-03-27T07:19:50.838" v="3290" actId="1076"/>
          <ac:spMkLst>
            <pc:docMk/>
            <pc:sldMk cId="3331201801" sldId="272"/>
            <ac:spMk id="4" creationId="{2EC5583E-D678-4792-93ED-2C3D0224D54F}"/>
          </ac:spMkLst>
        </pc:spChg>
        <pc:spChg chg="add mod">
          <ac:chgData name="이 혜원" userId="4b10a2e032836a10" providerId="LiveId" clId="{4D73B841-5BB4-4A14-AFC6-FFC1ABF94609}" dt="2022-03-27T07:14:19.089" v="3129" actId="20577"/>
          <ac:spMkLst>
            <pc:docMk/>
            <pc:sldMk cId="3331201801" sldId="272"/>
            <ac:spMk id="5" creationId="{01B8B01E-F8C4-4782-93C1-B32A8955F5CF}"/>
          </ac:spMkLst>
        </pc:spChg>
        <pc:spChg chg="add mod">
          <ac:chgData name="이 혜원" userId="4b10a2e032836a10" providerId="LiveId" clId="{4D73B841-5BB4-4A14-AFC6-FFC1ABF94609}" dt="2022-03-27T07:05:40.763" v="2652" actId="20577"/>
          <ac:spMkLst>
            <pc:docMk/>
            <pc:sldMk cId="3331201801" sldId="272"/>
            <ac:spMk id="14" creationId="{BF7F719C-0ECF-4579-AA4B-E0C467808985}"/>
          </ac:spMkLst>
        </pc:spChg>
        <pc:spChg chg="add mod">
          <ac:chgData name="이 혜원" userId="4b10a2e032836a10" providerId="LiveId" clId="{4D73B841-5BB4-4A14-AFC6-FFC1ABF94609}" dt="2022-03-27T17:25:27.235" v="6126" actId="1076"/>
          <ac:spMkLst>
            <pc:docMk/>
            <pc:sldMk cId="3331201801" sldId="272"/>
            <ac:spMk id="16" creationId="{3EF28382-A5CB-45C4-85E9-27AE9DFFEB2C}"/>
          </ac:spMkLst>
        </pc:spChg>
        <pc:spChg chg="del">
          <ac:chgData name="이 혜원" userId="4b10a2e032836a10" providerId="LiveId" clId="{4D73B841-5BB4-4A14-AFC6-FFC1ABF94609}" dt="2022-03-27T07:00:20.704" v="2562" actId="478"/>
          <ac:spMkLst>
            <pc:docMk/>
            <pc:sldMk cId="3331201801" sldId="272"/>
            <ac:spMk id="19" creationId="{8530DAD6-ECF0-4052-BB5F-2981A740A0FD}"/>
          </ac:spMkLst>
        </pc:spChg>
        <pc:spChg chg="mod">
          <ac:chgData name="이 혜원" userId="4b10a2e032836a10" providerId="LiveId" clId="{4D73B841-5BB4-4A14-AFC6-FFC1ABF94609}" dt="2022-03-27T07:10:53.652" v="2950" actId="21"/>
          <ac:spMkLst>
            <pc:docMk/>
            <pc:sldMk cId="3331201801" sldId="272"/>
            <ac:spMk id="20" creationId="{69CE508B-356D-427E-B25D-AAADF6608CE3}"/>
          </ac:spMkLst>
        </pc:spChg>
        <pc:spChg chg="mod">
          <ac:chgData name="이 혜원" userId="4b10a2e032836a10" providerId="LiveId" clId="{4D73B841-5BB4-4A14-AFC6-FFC1ABF94609}" dt="2022-03-27T07:01:43.527" v="2577" actId="1076"/>
          <ac:spMkLst>
            <pc:docMk/>
            <pc:sldMk cId="3331201801" sldId="272"/>
            <ac:spMk id="21" creationId="{264B9D1C-C3C8-4182-855C-FDC362C7A484}"/>
          </ac:spMkLst>
        </pc:spChg>
        <pc:spChg chg="del">
          <ac:chgData name="이 혜원" userId="4b10a2e032836a10" providerId="LiveId" clId="{4D73B841-5BB4-4A14-AFC6-FFC1ABF94609}" dt="2022-03-27T07:00:23.535" v="2564" actId="478"/>
          <ac:spMkLst>
            <pc:docMk/>
            <pc:sldMk cId="3331201801" sldId="272"/>
            <ac:spMk id="22" creationId="{1CA1C08B-4784-43B2-B63B-083D0F6D16B8}"/>
          </ac:spMkLst>
        </pc:spChg>
        <pc:spChg chg="del mod">
          <ac:chgData name="이 혜원" userId="4b10a2e032836a10" providerId="LiveId" clId="{4D73B841-5BB4-4A14-AFC6-FFC1ABF94609}" dt="2022-03-27T07:04:41.273" v="2621" actId="478"/>
          <ac:spMkLst>
            <pc:docMk/>
            <pc:sldMk cId="3331201801" sldId="272"/>
            <ac:spMk id="24" creationId="{12B80FD1-44BD-408F-BFF4-3165C9B5636F}"/>
          </ac:spMkLst>
        </pc:spChg>
        <pc:spChg chg="mod">
          <ac:chgData name="이 혜원" userId="4b10a2e032836a10" providerId="LiveId" clId="{4D73B841-5BB4-4A14-AFC6-FFC1ABF94609}" dt="2022-03-27T07:05:12.830" v="2635" actId="1076"/>
          <ac:spMkLst>
            <pc:docMk/>
            <pc:sldMk cId="3331201801" sldId="272"/>
            <ac:spMk id="26" creationId="{B7FB5BEA-62C6-49A5-B854-2E1D7658A505}"/>
          </ac:spMkLst>
        </pc:spChg>
        <pc:cxnChg chg="del">
          <ac:chgData name="이 혜원" userId="4b10a2e032836a10" providerId="LiveId" clId="{4D73B841-5BB4-4A14-AFC6-FFC1ABF94609}" dt="2022-03-27T07:00:22.039" v="2563" actId="478"/>
          <ac:cxnSpMkLst>
            <pc:docMk/>
            <pc:sldMk cId="3331201801" sldId="272"/>
            <ac:cxnSpMk id="23" creationId="{86E7F6FA-F47C-440C-80C6-F0C68C4E4170}"/>
          </ac:cxnSpMkLst>
        </pc:cxnChg>
        <pc:cxnChg chg="mod">
          <ac:chgData name="이 혜원" userId="4b10a2e032836a10" providerId="LiveId" clId="{4D73B841-5BB4-4A14-AFC6-FFC1ABF94609}" dt="2022-03-27T07:02:01.014" v="2581" actId="1076"/>
          <ac:cxnSpMkLst>
            <pc:docMk/>
            <pc:sldMk cId="3331201801" sldId="272"/>
            <ac:cxnSpMk id="25" creationId="{9881B97F-35FC-4E6D-B7D6-E11B433BFB4E}"/>
          </ac:cxnSpMkLst>
        </pc:cxnChg>
        <pc:cxnChg chg="mod">
          <ac:chgData name="이 혜원" userId="4b10a2e032836a10" providerId="LiveId" clId="{4D73B841-5BB4-4A14-AFC6-FFC1ABF94609}" dt="2022-03-27T07:01:57.790" v="2580" actId="1076"/>
          <ac:cxnSpMkLst>
            <pc:docMk/>
            <pc:sldMk cId="3331201801" sldId="272"/>
            <ac:cxnSpMk id="27" creationId="{C0D294B0-6FD3-4B81-A9CD-0AB618A43793}"/>
          </ac:cxnSpMkLst>
        </pc:cxnChg>
      </pc:sldChg>
      <pc:sldChg chg="del">
        <pc:chgData name="이 혜원" userId="4b10a2e032836a10" providerId="LiveId" clId="{4D73B841-5BB4-4A14-AFC6-FFC1ABF94609}" dt="2022-03-27T10:43:38.289" v="5350" actId="47"/>
        <pc:sldMkLst>
          <pc:docMk/>
          <pc:sldMk cId="280341928" sldId="273"/>
        </pc:sldMkLst>
      </pc:sldChg>
      <pc:sldChg chg="del">
        <pc:chgData name="이 혜원" userId="4b10a2e032836a10" providerId="LiveId" clId="{4D73B841-5BB4-4A14-AFC6-FFC1ABF94609}" dt="2022-03-27T10:43:35.600" v="5349" actId="47"/>
        <pc:sldMkLst>
          <pc:docMk/>
          <pc:sldMk cId="2761929084" sldId="274"/>
        </pc:sldMkLst>
      </pc:sldChg>
      <pc:sldChg chg="del">
        <pc:chgData name="이 혜원" userId="4b10a2e032836a10" providerId="LiveId" clId="{4D73B841-5BB4-4A14-AFC6-FFC1ABF94609}" dt="2022-03-27T10:42:07.578" v="5348" actId="47"/>
        <pc:sldMkLst>
          <pc:docMk/>
          <pc:sldMk cId="1594538927" sldId="275"/>
        </pc:sldMkLst>
      </pc:sldChg>
      <pc:sldChg chg="addSp delSp modSp del mod">
        <pc:chgData name="이 혜원" userId="4b10a2e032836a10" providerId="LiveId" clId="{4D73B841-5BB4-4A14-AFC6-FFC1ABF94609}" dt="2022-03-27T10:42:05.778" v="5347" actId="47"/>
        <pc:sldMkLst>
          <pc:docMk/>
          <pc:sldMk cId="387493762" sldId="276"/>
        </pc:sldMkLst>
        <pc:spChg chg="add del">
          <ac:chgData name="이 혜원" userId="4b10a2e032836a10" providerId="LiveId" clId="{4D73B841-5BB4-4A14-AFC6-FFC1ABF94609}" dt="2022-03-27T04:53:20.503" v="720" actId="21"/>
          <ac:spMkLst>
            <pc:docMk/>
            <pc:sldMk cId="387493762" sldId="276"/>
            <ac:spMk id="4" creationId="{53DEBB48-A27C-4D92-BDF6-EC5664FBAA6E}"/>
          </ac:spMkLst>
        </pc:spChg>
        <pc:spChg chg="del">
          <ac:chgData name="이 혜원" userId="4b10a2e032836a10" providerId="LiveId" clId="{4D73B841-5BB4-4A14-AFC6-FFC1ABF94609}" dt="2022-03-27T04:53:23.621" v="721" actId="21"/>
          <ac:spMkLst>
            <pc:docMk/>
            <pc:sldMk cId="387493762" sldId="276"/>
            <ac:spMk id="5" creationId="{479C6E79-F7D3-4F77-8CEB-5A0841F61CBA}"/>
          </ac:spMkLst>
        </pc:spChg>
        <pc:spChg chg="add del mod">
          <ac:chgData name="이 혜원" userId="4b10a2e032836a10" providerId="LiveId" clId="{4D73B841-5BB4-4A14-AFC6-FFC1ABF94609}" dt="2022-03-27T04:53:20.030" v="719"/>
          <ac:spMkLst>
            <pc:docMk/>
            <pc:sldMk cId="387493762" sldId="276"/>
            <ac:spMk id="8" creationId="{36ECDE06-6132-4994-BA8D-C181E73F48E0}"/>
          </ac:spMkLst>
        </pc:spChg>
      </pc:sldChg>
      <pc:sldChg chg="del">
        <pc:chgData name="이 혜원" userId="4b10a2e032836a10" providerId="LiveId" clId="{4D73B841-5BB4-4A14-AFC6-FFC1ABF94609}" dt="2022-03-27T10:44:22.665" v="5352" actId="47"/>
        <pc:sldMkLst>
          <pc:docMk/>
          <pc:sldMk cId="1104374473" sldId="277"/>
        </pc:sldMkLst>
      </pc:sldChg>
      <pc:sldChg chg="del">
        <pc:chgData name="이 혜원" userId="4b10a2e032836a10" providerId="LiveId" clId="{4D73B841-5BB4-4A14-AFC6-FFC1ABF94609}" dt="2022-03-27T10:42:03.787" v="5346" actId="47"/>
        <pc:sldMkLst>
          <pc:docMk/>
          <pc:sldMk cId="1273904712" sldId="278"/>
        </pc:sldMkLst>
      </pc:sldChg>
      <pc:sldChg chg="addSp delSp modSp mod ord setBg">
        <pc:chgData name="이 혜원" userId="4b10a2e032836a10" providerId="LiveId" clId="{4D73B841-5BB4-4A14-AFC6-FFC1ABF94609}" dt="2022-03-27T16:00:02.851" v="5817" actId="207"/>
        <pc:sldMkLst>
          <pc:docMk/>
          <pc:sldMk cId="1028426708" sldId="279"/>
        </pc:sldMkLst>
        <pc:spChg chg="mod">
          <ac:chgData name="이 혜원" userId="4b10a2e032836a10" providerId="LiveId" clId="{4D73B841-5BB4-4A14-AFC6-FFC1ABF94609}" dt="2022-03-27T05:00:26.776" v="990" actId="20577"/>
          <ac:spMkLst>
            <pc:docMk/>
            <pc:sldMk cId="1028426708" sldId="279"/>
            <ac:spMk id="3" creationId="{DB31583F-CFDA-433D-B6BB-A7073713A01E}"/>
          </ac:spMkLst>
        </pc:spChg>
        <pc:spChg chg="mod">
          <ac:chgData name="이 혜원" userId="4b10a2e032836a10" providerId="LiveId" clId="{4D73B841-5BB4-4A14-AFC6-FFC1ABF94609}" dt="2022-03-27T08:11:48.811" v="5076" actId="113"/>
          <ac:spMkLst>
            <pc:docMk/>
            <pc:sldMk cId="1028426708" sldId="279"/>
            <ac:spMk id="4" creationId="{2EC5583E-D678-4792-93ED-2C3D0224D54F}"/>
          </ac:spMkLst>
        </pc:spChg>
        <pc:spChg chg="add del mod">
          <ac:chgData name="이 혜원" userId="4b10a2e032836a10" providerId="LiveId" clId="{4D73B841-5BB4-4A14-AFC6-FFC1ABF94609}" dt="2022-03-27T05:27:39.820" v="1315" actId="478"/>
          <ac:spMkLst>
            <pc:docMk/>
            <pc:sldMk cId="1028426708" sldId="279"/>
            <ac:spMk id="8" creationId="{07556BCC-9095-47DB-9669-0F8100CC2BE8}"/>
          </ac:spMkLst>
        </pc:spChg>
        <pc:spChg chg="add mod">
          <ac:chgData name="이 혜원" userId="4b10a2e032836a10" providerId="LiveId" clId="{4D73B841-5BB4-4A14-AFC6-FFC1ABF94609}" dt="2022-03-27T05:25:15.742" v="1302" actId="1076"/>
          <ac:spMkLst>
            <pc:docMk/>
            <pc:sldMk cId="1028426708" sldId="279"/>
            <ac:spMk id="9" creationId="{DB02D8C9-D627-4568-9E1E-778E32F119C4}"/>
          </ac:spMkLst>
        </pc:spChg>
        <pc:spChg chg="mod">
          <ac:chgData name="이 혜원" userId="4b10a2e032836a10" providerId="LiveId" clId="{4D73B841-5BB4-4A14-AFC6-FFC1ABF94609}" dt="2022-03-27T06:00:34.227" v="1621" actId="255"/>
          <ac:spMkLst>
            <pc:docMk/>
            <pc:sldMk cId="1028426708" sldId="279"/>
            <ac:spMk id="12" creationId="{4616EAB7-332D-413C-A47D-95D406DD7796}"/>
          </ac:spMkLst>
        </pc:spChg>
        <pc:spChg chg="del">
          <ac:chgData name="이 혜원" userId="4b10a2e032836a10" providerId="LiveId" clId="{4D73B841-5BB4-4A14-AFC6-FFC1ABF94609}" dt="2022-03-27T05:04:33.244" v="1009" actId="478"/>
          <ac:spMkLst>
            <pc:docMk/>
            <pc:sldMk cId="1028426708" sldId="279"/>
            <ac:spMk id="13" creationId="{3C84B2A4-AE19-40A6-BC38-B4A9FF4AB4BE}"/>
          </ac:spMkLst>
        </pc:spChg>
        <pc:spChg chg="mod">
          <ac:chgData name="이 혜원" userId="4b10a2e032836a10" providerId="LiveId" clId="{4D73B841-5BB4-4A14-AFC6-FFC1ABF94609}" dt="2022-03-27T06:01:00.298" v="1623" actId="255"/>
          <ac:spMkLst>
            <pc:docMk/>
            <pc:sldMk cId="1028426708" sldId="279"/>
            <ac:spMk id="15" creationId="{4E73A232-0166-4ED8-A1A5-2007C3DB0F9B}"/>
          </ac:spMkLst>
        </pc:spChg>
        <pc:spChg chg="del">
          <ac:chgData name="이 혜원" userId="4b10a2e032836a10" providerId="LiveId" clId="{4D73B841-5BB4-4A14-AFC6-FFC1ABF94609}" dt="2022-03-27T05:05:40.920" v="1017" actId="478"/>
          <ac:spMkLst>
            <pc:docMk/>
            <pc:sldMk cId="1028426708" sldId="279"/>
            <ac:spMk id="16" creationId="{C23612C0-5582-4CFC-94B6-DA3C92024601}"/>
          </ac:spMkLst>
        </pc:spChg>
        <pc:spChg chg="mod">
          <ac:chgData name="이 혜원" userId="4b10a2e032836a10" providerId="LiveId" clId="{4D73B841-5BB4-4A14-AFC6-FFC1ABF94609}" dt="2022-03-27T06:01:16.507" v="1625" actId="2711"/>
          <ac:spMkLst>
            <pc:docMk/>
            <pc:sldMk cId="1028426708" sldId="279"/>
            <ac:spMk id="18" creationId="{63A91E29-6ABA-439E-8FE2-705CD1332A54}"/>
          </ac:spMkLst>
        </pc:spChg>
        <pc:spChg chg="del">
          <ac:chgData name="이 혜원" userId="4b10a2e032836a10" providerId="LiveId" clId="{4D73B841-5BB4-4A14-AFC6-FFC1ABF94609}" dt="2022-03-27T05:05:42.224" v="1018" actId="478"/>
          <ac:spMkLst>
            <pc:docMk/>
            <pc:sldMk cId="1028426708" sldId="279"/>
            <ac:spMk id="19" creationId="{35F1403C-32DA-4BEE-AA4B-3A5BACD6279A}"/>
          </ac:spMkLst>
        </pc:spChg>
        <pc:spChg chg="del mod">
          <ac:chgData name="이 혜원" userId="4b10a2e032836a10" providerId="LiveId" clId="{4D73B841-5BB4-4A14-AFC6-FFC1ABF94609}" dt="2022-03-27T05:17:05.778" v="1203" actId="478"/>
          <ac:spMkLst>
            <pc:docMk/>
            <pc:sldMk cId="1028426708" sldId="279"/>
            <ac:spMk id="21" creationId="{909BD6BF-5BD9-4927-8EE8-3D30E3BF188B}"/>
          </ac:spMkLst>
        </pc:spChg>
        <pc:spChg chg="del">
          <ac:chgData name="이 혜원" userId="4b10a2e032836a10" providerId="LiveId" clId="{4D73B841-5BB4-4A14-AFC6-FFC1ABF94609}" dt="2022-03-27T05:05:44.310" v="1019" actId="478"/>
          <ac:spMkLst>
            <pc:docMk/>
            <pc:sldMk cId="1028426708" sldId="279"/>
            <ac:spMk id="22" creationId="{458B4548-2E74-4FA9-820B-7BD0DD59DB54}"/>
          </ac:spMkLst>
        </pc:spChg>
        <pc:spChg chg="mod">
          <ac:chgData name="이 혜원" userId="4b10a2e032836a10" providerId="LiveId" clId="{4D73B841-5BB4-4A14-AFC6-FFC1ABF94609}" dt="2022-03-27T05:13:42.165" v="1071" actId="1076"/>
          <ac:spMkLst>
            <pc:docMk/>
            <pc:sldMk cId="1028426708" sldId="279"/>
            <ac:spMk id="23" creationId="{6677EDA7-DD5B-47C1-9441-6B9DF9FADD95}"/>
          </ac:spMkLst>
        </pc:spChg>
        <pc:spChg chg="mod">
          <ac:chgData name="이 혜원" userId="4b10a2e032836a10" providerId="LiveId" clId="{4D73B841-5BB4-4A14-AFC6-FFC1ABF94609}" dt="2022-03-27T05:14:44.950" v="1079" actId="1076"/>
          <ac:spMkLst>
            <pc:docMk/>
            <pc:sldMk cId="1028426708" sldId="279"/>
            <ac:spMk id="24" creationId="{FEC074AE-14B6-4E4E-8097-4A801F32FD9D}"/>
          </ac:spMkLst>
        </pc:spChg>
        <pc:spChg chg="mod">
          <ac:chgData name="이 혜원" userId="4b10a2e032836a10" providerId="LiveId" clId="{4D73B841-5BB4-4A14-AFC6-FFC1ABF94609}" dt="2022-03-27T05:13:24.284" v="1070" actId="1076"/>
          <ac:spMkLst>
            <pc:docMk/>
            <pc:sldMk cId="1028426708" sldId="279"/>
            <ac:spMk id="25" creationId="{D493F006-0DA6-4DC4-A70C-19A580518222}"/>
          </ac:spMkLst>
        </pc:spChg>
        <pc:spChg chg="mod">
          <ac:chgData name="이 혜원" userId="4b10a2e032836a10" providerId="LiveId" clId="{4D73B841-5BB4-4A14-AFC6-FFC1ABF94609}" dt="2022-03-27T05:13:58.285" v="1072" actId="1076"/>
          <ac:spMkLst>
            <pc:docMk/>
            <pc:sldMk cId="1028426708" sldId="279"/>
            <ac:spMk id="26" creationId="{006E0B80-F4E7-4D12-ACE0-470FA6F71803}"/>
          </ac:spMkLst>
        </pc:spChg>
        <pc:spChg chg="mod">
          <ac:chgData name="이 혜원" userId="4b10a2e032836a10" providerId="LiveId" clId="{4D73B841-5BB4-4A14-AFC6-FFC1ABF94609}" dt="2022-03-27T05:10:02.693" v="1046" actId="1076"/>
          <ac:spMkLst>
            <pc:docMk/>
            <pc:sldMk cId="1028426708" sldId="279"/>
            <ac:spMk id="27" creationId="{D0764CC1-CFE2-4099-B73D-47F660E45D58}"/>
          </ac:spMkLst>
        </pc:spChg>
        <pc:spChg chg="mod">
          <ac:chgData name="이 혜원" userId="4b10a2e032836a10" providerId="LiveId" clId="{4D73B841-5BB4-4A14-AFC6-FFC1ABF94609}" dt="2022-03-27T05:10:19.054" v="1047" actId="1076"/>
          <ac:spMkLst>
            <pc:docMk/>
            <pc:sldMk cId="1028426708" sldId="279"/>
            <ac:spMk id="28" creationId="{5238BE71-A6B1-411D-92DB-8E30583B1DB2}"/>
          </ac:spMkLst>
        </pc:spChg>
        <pc:spChg chg="mod">
          <ac:chgData name="이 혜원" userId="4b10a2e032836a10" providerId="LiveId" clId="{4D73B841-5BB4-4A14-AFC6-FFC1ABF94609}" dt="2022-03-27T05:03:46.895" v="1003" actId="1076"/>
          <ac:spMkLst>
            <pc:docMk/>
            <pc:sldMk cId="1028426708" sldId="279"/>
            <ac:spMk id="29" creationId="{41ACF4A5-934D-42B7-901F-BDB0D4DBFEFD}"/>
          </ac:spMkLst>
        </pc:spChg>
        <pc:spChg chg="mod">
          <ac:chgData name="이 혜원" userId="4b10a2e032836a10" providerId="LiveId" clId="{4D73B841-5BB4-4A14-AFC6-FFC1ABF94609}" dt="2022-03-27T16:00:02.431" v="5816" actId="207"/>
          <ac:spMkLst>
            <pc:docMk/>
            <pc:sldMk cId="1028426708" sldId="279"/>
            <ac:spMk id="30" creationId="{40B6ACC9-DF59-4EB8-A505-A4B4034BA144}"/>
          </ac:spMkLst>
        </pc:spChg>
        <pc:spChg chg="add del mod">
          <ac:chgData name="이 혜원" userId="4b10a2e032836a10" providerId="LiveId" clId="{4D73B841-5BB4-4A14-AFC6-FFC1ABF94609}" dt="2022-03-27T05:05:38.144" v="1016" actId="478"/>
          <ac:spMkLst>
            <pc:docMk/>
            <pc:sldMk cId="1028426708" sldId="279"/>
            <ac:spMk id="31" creationId="{0A14045E-EBBB-45FD-8173-762ABEF5F477}"/>
          </ac:spMkLst>
        </pc:spChg>
        <pc:spChg chg="add mod">
          <ac:chgData name="이 혜원" userId="4b10a2e032836a10" providerId="LiveId" clId="{4D73B841-5BB4-4A14-AFC6-FFC1ABF94609}" dt="2022-03-27T16:00:02.173" v="5815" actId="207"/>
          <ac:spMkLst>
            <pc:docMk/>
            <pc:sldMk cId="1028426708" sldId="279"/>
            <ac:spMk id="32" creationId="{79C3DB52-2B3F-4745-9086-53AE87C7F28D}"/>
          </ac:spMkLst>
        </pc:spChg>
        <pc:spChg chg="add mod">
          <ac:chgData name="이 혜원" userId="4b10a2e032836a10" providerId="LiveId" clId="{4D73B841-5BB4-4A14-AFC6-FFC1ABF94609}" dt="2022-03-27T16:00:02.851" v="5817" actId="207"/>
          <ac:spMkLst>
            <pc:docMk/>
            <pc:sldMk cId="1028426708" sldId="279"/>
            <ac:spMk id="33" creationId="{A52908A4-CE7A-45A3-BC86-D858C68FF5F6}"/>
          </ac:spMkLst>
        </pc:spChg>
        <pc:spChg chg="add mod">
          <ac:chgData name="이 혜원" userId="4b10a2e032836a10" providerId="LiveId" clId="{4D73B841-5BB4-4A14-AFC6-FFC1ABF94609}" dt="2022-03-27T06:01:29.712" v="1629" actId="404"/>
          <ac:spMkLst>
            <pc:docMk/>
            <pc:sldMk cId="1028426708" sldId="279"/>
            <ac:spMk id="35" creationId="{EC699EDC-112F-4C0B-BA4C-601926CE4351}"/>
          </ac:spMkLst>
        </pc:spChg>
        <pc:spChg chg="mod">
          <ac:chgData name="이 혜원" userId="4b10a2e032836a10" providerId="LiveId" clId="{4D73B841-5BB4-4A14-AFC6-FFC1ABF94609}" dt="2022-03-27T06:01:40.024" v="1631" actId="403"/>
          <ac:spMkLst>
            <pc:docMk/>
            <pc:sldMk cId="1028426708" sldId="279"/>
            <ac:spMk id="38" creationId="{9272D1EB-2418-485A-9899-53046E35CDB9}"/>
          </ac:spMkLst>
        </pc:spChg>
        <pc:spChg chg="add mod">
          <ac:chgData name="이 혜원" userId="4b10a2e032836a10" providerId="LiveId" clId="{4D73B841-5BB4-4A14-AFC6-FFC1ABF94609}" dt="2022-03-27T05:14:17.198" v="1078" actId="1076"/>
          <ac:spMkLst>
            <pc:docMk/>
            <pc:sldMk cId="1028426708" sldId="279"/>
            <ac:spMk id="39" creationId="{613E901D-8C2B-48BE-BF9F-C97071432EC2}"/>
          </ac:spMkLst>
        </pc:spChg>
        <pc:spChg chg="add mod">
          <ac:chgData name="이 혜원" userId="4b10a2e032836a10" providerId="LiveId" clId="{4D73B841-5BB4-4A14-AFC6-FFC1ABF94609}" dt="2022-03-27T05:29:29.412" v="1360" actId="1076"/>
          <ac:spMkLst>
            <pc:docMk/>
            <pc:sldMk cId="1028426708" sldId="279"/>
            <ac:spMk id="41" creationId="{4703A6F5-9A29-4B2D-BCDA-AAE179F2E1C8}"/>
          </ac:spMkLst>
        </pc:spChg>
        <pc:spChg chg="add mod">
          <ac:chgData name="이 혜원" userId="4b10a2e032836a10" providerId="LiveId" clId="{4D73B841-5BB4-4A14-AFC6-FFC1ABF94609}" dt="2022-03-27T05:35:12.046" v="1454" actId="1076"/>
          <ac:spMkLst>
            <pc:docMk/>
            <pc:sldMk cId="1028426708" sldId="279"/>
            <ac:spMk id="44" creationId="{104D7C1E-2023-4074-8A90-40E979DC81C4}"/>
          </ac:spMkLst>
        </pc:spChg>
        <pc:spChg chg="add mod">
          <ac:chgData name="이 혜원" userId="4b10a2e032836a10" providerId="LiveId" clId="{4D73B841-5BB4-4A14-AFC6-FFC1ABF94609}" dt="2022-03-27T05:38:23.022" v="1494" actId="1076"/>
          <ac:spMkLst>
            <pc:docMk/>
            <pc:sldMk cId="1028426708" sldId="279"/>
            <ac:spMk id="47" creationId="{A46EC2F7-7824-4B0D-A249-5F40C5AD561C}"/>
          </ac:spMkLst>
        </pc:spChg>
        <pc:spChg chg="add mod">
          <ac:chgData name="이 혜원" userId="4b10a2e032836a10" providerId="LiveId" clId="{4D73B841-5BB4-4A14-AFC6-FFC1ABF94609}" dt="2022-03-27T05:45:39.725" v="1544" actId="1076"/>
          <ac:spMkLst>
            <pc:docMk/>
            <pc:sldMk cId="1028426708" sldId="279"/>
            <ac:spMk id="50" creationId="{A15DEFF0-0005-41A2-ACE6-B2D0FB57FCED}"/>
          </ac:spMkLst>
        </pc:spChg>
        <pc:spChg chg="add mod">
          <ac:chgData name="이 혜원" userId="4b10a2e032836a10" providerId="LiveId" clId="{4D73B841-5BB4-4A14-AFC6-FFC1ABF94609}" dt="2022-03-27T05:54:21.443" v="1618" actId="1076"/>
          <ac:spMkLst>
            <pc:docMk/>
            <pc:sldMk cId="1028426708" sldId="279"/>
            <ac:spMk id="57" creationId="{A98A457B-14C5-401D-BDA2-E1D168D1699A}"/>
          </ac:spMkLst>
        </pc:spChg>
        <pc:grpChg chg="add mod">
          <ac:chgData name="이 혜원" userId="4b10a2e032836a10" providerId="LiveId" clId="{4D73B841-5BB4-4A14-AFC6-FFC1ABF94609}" dt="2022-03-27T05:12:15.454" v="1060" actId="164"/>
          <ac:grpSpMkLst>
            <pc:docMk/>
            <pc:sldMk cId="1028426708" sldId="279"/>
            <ac:grpSpMk id="5" creationId="{9A6ED2B1-D654-42BB-AC17-F3BB7D122AE3}"/>
          </ac:grpSpMkLst>
        </pc:grpChg>
        <pc:grpChg chg="add mod">
          <ac:chgData name="이 혜원" userId="4b10a2e032836a10" providerId="LiveId" clId="{4D73B841-5BB4-4A14-AFC6-FFC1ABF94609}" dt="2022-03-27T05:12:38.159" v="1062" actId="1076"/>
          <ac:grpSpMkLst>
            <pc:docMk/>
            <pc:sldMk cId="1028426708" sldId="279"/>
            <ac:grpSpMk id="36" creationId="{1BB26BB2-671D-4750-B824-3345283F5A8A}"/>
          </ac:grpSpMkLst>
        </pc:grpChg>
        <pc:picChg chg="add mod">
          <ac:chgData name="이 혜원" userId="4b10a2e032836a10" providerId="LiveId" clId="{4D73B841-5BB4-4A14-AFC6-FFC1ABF94609}" dt="2022-03-27T05:24:52.326" v="1301" actId="1076"/>
          <ac:picMkLst>
            <pc:docMk/>
            <pc:sldMk cId="1028426708" sldId="279"/>
            <ac:picMk id="7" creationId="{E14F649A-A174-46CE-9E03-DE3573553E84}"/>
          </ac:picMkLst>
        </pc:picChg>
        <pc:picChg chg="add mod">
          <ac:chgData name="이 혜원" userId="4b10a2e032836a10" providerId="LiveId" clId="{4D73B841-5BB4-4A14-AFC6-FFC1ABF94609}" dt="2022-03-27T05:29:21.733" v="1359" actId="1076"/>
          <ac:picMkLst>
            <pc:docMk/>
            <pc:sldMk cId="1028426708" sldId="279"/>
            <ac:picMk id="40" creationId="{E327CE19-19CB-41EC-A6DD-74EA52756F02}"/>
          </ac:picMkLst>
        </pc:picChg>
        <pc:picChg chg="add mod">
          <ac:chgData name="이 혜원" userId="4b10a2e032836a10" providerId="LiveId" clId="{4D73B841-5BB4-4A14-AFC6-FFC1ABF94609}" dt="2022-03-27T05:34:51.981" v="1453" actId="1076"/>
          <ac:picMkLst>
            <pc:docMk/>
            <pc:sldMk cId="1028426708" sldId="279"/>
            <ac:picMk id="43" creationId="{6A7C0734-0837-41B5-8D78-9586F2D663F0}"/>
          </ac:picMkLst>
        </pc:picChg>
        <pc:picChg chg="add mod">
          <ac:chgData name="이 혜원" userId="4b10a2e032836a10" providerId="LiveId" clId="{4D73B841-5BB4-4A14-AFC6-FFC1ABF94609}" dt="2022-03-27T05:37:09.696" v="1461" actId="1076"/>
          <ac:picMkLst>
            <pc:docMk/>
            <pc:sldMk cId="1028426708" sldId="279"/>
            <ac:picMk id="46" creationId="{9464FFD4-FB94-4F2A-BC5D-873F29AD5D70}"/>
          </ac:picMkLst>
        </pc:picChg>
        <pc:picChg chg="add mod modCrop">
          <ac:chgData name="이 혜원" userId="4b10a2e032836a10" providerId="LiveId" clId="{4D73B841-5BB4-4A14-AFC6-FFC1ABF94609}" dt="2022-03-27T05:45:47.005" v="1546" actId="1076"/>
          <ac:picMkLst>
            <pc:docMk/>
            <pc:sldMk cId="1028426708" sldId="279"/>
            <ac:picMk id="49" creationId="{857D9740-329F-4F91-B241-58801205B1FE}"/>
          </ac:picMkLst>
        </pc:picChg>
        <pc:picChg chg="add del mod">
          <ac:chgData name="이 혜원" userId="4b10a2e032836a10" providerId="LiveId" clId="{4D73B841-5BB4-4A14-AFC6-FFC1ABF94609}" dt="2022-03-27T05:47:43.898" v="1555" actId="21"/>
          <ac:picMkLst>
            <pc:docMk/>
            <pc:sldMk cId="1028426708" sldId="279"/>
            <ac:picMk id="52" creationId="{89D60D11-48CE-4BDD-8256-ED6B0D5BAA60}"/>
          </ac:picMkLst>
        </pc:picChg>
        <pc:picChg chg="add mod modCrop">
          <ac:chgData name="이 혜원" userId="4b10a2e032836a10" providerId="LiveId" clId="{4D73B841-5BB4-4A14-AFC6-FFC1ABF94609}" dt="2022-03-27T05:53:38.822" v="1586" actId="14100"/>
          <ac:picMkLst>
            <pc:docMk/>
            <pc:sldMk cId="1028426708" sldId="279"/>
            <ac:picMk id="54" creationId="{F96C623A-5202-46B8-980E-0688FACF4DAF}"/>
          </ac:picMkLst>
        </pc:picChg>
        <pc:picChg chg="add del mod">
          <ac:chgData name="이 혜원" userId="4b10a2e032836a10" providerId="LiveId" clId="{4D73B841-5BB4-4A14-AFC6-FFC1ABF94609}" dt="2022-03-27T05:52:14.041" v="1576" actId="478"/>
          <ac:picMkLst>
            <pc:docMk/>
            <pc:sldMk cId="1028426708" sldId="279"/>
            <ac:picMk id="56" creationId="{73523097-EE9C-4152-9A59-3F6DC8C48307}"/>
          </ac:picMkLst>
        </pc:picChg>
        <pc:cxnChg chg="mod">
          <ac:chgData name="이 혜원" userId="4b10a2e032836a10" providerId="LiveId" clId="{4D73B841-5BB4-4A14-AFC6-FFC1ABF94609}" dt="2022-03-27T05:10:30.021" v="1049" actId="1076"/>
          <ac:cxnSpMkLst>
            <pc:docMk/>
            <pc:sldMk cId="1028426708" sldId="279"/>
            <ac:cxnSpMk id="11" creationId="{062B5E79-0ABC-494B-985F-94C0E53B95B5}"/>
          </ac:cxnSpMkLst>
        </pc:cxnChg>
        <pc:cxnChg chg="mod">
          <ac:chgData name="이 혜원" userId="4b10a2e032836a10" providerId="LiveId" clId="{4D73B841-5BB4-4A14-AFC6-FFC1ABF94609}" dt="2022-03-27T05:10:42.206" v="1051" actId="1076"/>
          <ac:cxnSpMkLst>
            <pc:docMk/>
            <pc:sldMk cId="1028426708" sldId="279"/>
            <ac:cxnSpMk id="14" creationId="{9A74F28F-D94D-4BDA-898E-A7E9A0CF1C99}"/>
          </ac:cxnSpMkLst>
        </pc:cxnChg>
        <pc:cxnChg chg="mod">
          <ac:chgData name="이 혜원" userId="4b10a2e032836a10" providerId="LiveId" clId="{4D73B841-5BB4-4A14-AFC6-FFC1ABF94609}" dt="2022-03-27T05:04:58.806" v="1012" actId="1076"/>
          <ac:cxnSpMkLst>
            <pc:docMk/>
            <pc:sldMk cId="1028426708" sldId="279"/>
            <ac:cxnSpMk id="17" creationId="{92566B32-92B4-40CC-93AD-EE9FFBC4A47E}"/>
          </ac:cxnSpMkLst>
        </pc:cxnChg>
        <pc:cxnChg chg="del mod">
          <ac:chgData name="이 혜원" userId="4b10a2e032836a10" providerId="LiveId" clId="{4D73B841-5BB4-4A14-AFC6-FFC1ABF94609}" dt="2022-03-27T05:17:06.635" v="1204" actId="478"/>
          <ac:cxnSpMkLst>
            <pc:docMk/>
            <pc:sldMk cId="1028426708" sldId="279"/>
            <ac:cxnSpMk id="20" creationId="{8D9C71C6-4348-45EB-9602-6ED9DF5835DD}"/>
          </ac:cxnSpMkLst>
        </pc:cxnChg>
        <pc:cxnChg chg="add mod">
          <ac:chgData name="이 혜원" userId="4b10a2e032836a10" providerId="LiveId" clId="{4D73B841-5BB4-4A14-AFC6-FFC1ABF94609}" dt="2022-03-27T05:12:15.454" v="1060" actId="164"/>
          <ac:cxnSpMkLst>
            <pc:docMk/>
            <pc:sldMk cId="1028426708" sldId="279"/>
            <ac:cxnSpMk id="34" creationId="{67CEC84B-F8A8-4741-B770-26305F65562E}"/>
          </ac:cxnSpMkLst>
        </pc:cxnChg>
        <pc:cxnChg chg="mod">
          <ac:chgData name="이 혜원" userId="4b10a2e032836a10" providerId="LiveId" clId="{4D73B841-5BB4-4A14-AFC6-FFC1ABF94609}" dt="2022-03-27T05:12:17.746" v="1061"/>
          <ac:cxnSpMkLst>
            <pc:docMk/>
            <pc:sldMk cId="1028426708" sldId="279"/>
            <ac:cxnSpMk id="37" creationId="{B1ED8D18-A92F-4E21-AEAA-363774A82F26}"/>
          </ac:cxnSpMkLst>
        </pc:cxnChg>
      </pc:sldChg>
      <pc:sldChg chg="del">
        <pc:chgData name="이 혜원" userId="4b10a2e032836a10" providerId="LiveId" clId="{4D73B841-5BB4-4A14-AFC6-FFC1ABF94609}" dt="2022-03-27T10:42:02.190" v="5345" actId="47"/>
        <pc:sldMkLst>
          <pc:docMk/>
          <pc:sldMk cId="2235832962" sldId="280"/>
        </pc:sldMkLst>
      </pc:sldChg>
      <pc:sldChg chg="del">
        <pc:chgData name="이 혜원" userId="4b10a2e032836a10" providerId="LiveId" clId="{4D73B841-5BB4-4A14-AFC6-FFC1ABF94609}" dt="2022-03-27T15:51:44.768" v="5723" actId="47"/>
        <pc:sldMkLst>
          <pc:docMk/>
          <pc:sldMk cId="2382574417" sldId="281"/>
        </pc:sldMkLst>
      </pc:sldChg>
      <pc:sldChg chg="addSp delSp modSp mod ord">
        <pc:chgData name="이 혜원" userId="4b10a2e032836a10" providerId="LiveId" clId="{4D73B841-5BB4-4A14-AFC6-FFC1ABF94609}" dt="2022-03-27T17:42:45.292" v="6210" actId="1076"/>
        <pc:sldMkLst>
          <pc:docMk/>
          <pc:sldMk cId="2612828456" sldId="282"/>
        </pc:sldMkLst>
        <pc:spChg chg="mod">
          <ac:chgData name="이 혜원" userId="4b10a2e032836a10" providerId="LiveId" clId="{4D73B841-5BB4-4A14-AFC6-FFC1ABF94609}" dt="2022-03-27T07:53:12.399" v="4381" actId="207"/>
          <ac:spMkLst>
            <pc:docMk/>
            <pc:sldMk cId="2612828456" sldId="282"/>
            <ac:spMk id="2" creationId="{2DA1ED0D-8131-4720-A91F-638EE7948066}"/>
          </ac:spMkLst>
        </pc:spChg>
        <pc:spChg chg="mod">
          <ac:chgData name="이 혜원" userId="4b10a2e032836a10" providerId="LiveId" clId="{4D73B841-5BB4-4A14-AFC6-FFC1ABF94609}" dt="2022-03-27T08:12:12.041" v="5079" actId="403"/>
          <ac:spMkLst>
            <pc:docMk/>
            <pc:sldMk cId="2612828456" sldId="282"/>
            <ac:spMk id="4" creationId="{2EC5583E-D678-4792-93ED-2C3D0224D54F}"/>
          </ac:spMkLst>
        </pc:spChg>
        <pc:spChg chg="mod">
          <ac:chgData name="이 혜원" userId="4b10a2e032836a10" providerId="LiveId" clId="{4D73B841-5BB4-4A14-AFC6-FFC1ABF94609}" dt="2022-03-27T07:44:51.606" v="4260" actId="1076"/>
          <ac:spMkLst>
            <pc:docMk/>
            <pc:sldMk cId="2612828456" sldId="282"/>
            <ac:spMk id="12" creationId="{B2F07D76-A33C-438B-9FF3-97249E1C3D23}"/>
          </ac:spMkLst>
        </pc:spChg>
        <pc:spChg chg="add del">
          <ac:chgData name="이 혜원" userId="4b10a2e032836a10" providerId="LiveId" clId="{4D73B841-5BB4-4A14-AFC6-FFC1ABF94609}" dt="2022-03-27T07:34:42.785" v="3631" actId="478"/>
          <ac:spMkLst>
            <pc:docMk/>
            <pc:sldMk cId="2612828456" sldId="282"/>
            <ac:spMk id="13" creationId="{F7B99854-024F-40D4-8AF0-FE5EF895627B}"/>
          </ac:spMkLst>
        </pc:spChg>
        <pc:spChg chg="mod">
          <ac:chgData name="이 혜원" userId="4b10a2e032836a10" providerId="LiveId" clId="{4D73B841-5BB4-4A14-AFC6-FFC1ABF94609}" dt="2022-03-27T07:44:36.294" v="4257" actId="1076"/>
          <ac:spMkLst>
            <pc:docMk/>
            <pc:sldMk cId="2612828456" sldId="282"/>
            <ac:spMk id="18" creationId="{4FC543C6-4C56-4F5E-9C28-20F5A8697A64}"/>
          </ac:spMkLst>
        </pc:spChg>
        <pc:spChg chg="del mod">
          <ac:chgData name="이 혜원" userId="4b10a2e032836a10" providerId="LiveId" clId="{4D73B841-5BB4-4A14-AFC6-FFC1ABF94609}" dt="2022-03-27T07:34:31.927" v="3625" actId="21"/>
          <ac:spMkLst>
            <pc:docMk/>
            <pc:sldMk cId="2612828456" sldId="282"/>
            <ac:spMk id="24" creationId="{940ACE74-8A2C-45F0-973F-A59C57906D57}"/>
          </ac:spMkLst>
        </pc:spChg>
        <pc:spChg chg="del">
          <ac:chgData name="이 혜원" userId="4b10a2e032836a10" providerId="LiveId" clId="{4D73B841-5BB4-4A14-AFC6-FFC1ABF94609}" dt="2022-03-27T07:34:39.128" v="3629" actId="478"/>
          <ac:spMkLst>
            <pc:docMk/>
            <pc:sldMk cId="2612828456" sldId="282"/>
            <ac:spMk id="25" creationId="{52AE65E9-0E63-43C4-8024-97A83E8CBF2A}"/>
          </ac:spMkLst>
        </pc:spChg>
        <pc:spChg chg="del">
          <ac:chgData name="이 혜원" userId="4b10a2e032836a10" providerId="LiveId" clId="{4D73B841-5BB4-4A14-AFC6-FFC1ABF94609}" dt="2022-03-27T07:34:44.869" v="3632" actId="478"/>
          <ac:spMkLst>
            <pc:docMk/>
            <pc:sldMk cId="2612828456" sldId="282"/>
            <ac:spMk id="26" creationId="{2D360554-7B22-4A77-8F1A-463A94986F52}"/>
          </ac:spMkLst>
        </pc:spChg>
        <pc:spChg chg="del">
          <ac:chgData name="이 혜원" userId="4b10a2e032836a10" providerId="LiveId" clId="{4D73B841-5BB4-4A14-AFC6-FFC1ABF94609}" dt="2022-03-27T07:34:46.962" v="3633" actId="478"/>
          <ac:spMkLst>
            <pc:docMk/>
            <pc:sldMk cId="2612828456" sldId="282"/>
            <ac:spMk id="27" creationId="{A9A3881F-264E-48BC-BEB5-42D5710DCB0F}"/>
          </ac:spMkLst>
        </pc:spChg>
        <pc:spChg chg="add mod">
          <ac:chgData name="이 혜원" userId="4b10a2e032836a10" providerId="LiveId" clId="{4D73B841-5BB4-4A14-AFC6-FFC1ABF94609}" dt="2022-03-27T17:42:45.292" v="6210" actId="1076"/>
          <ac:spMkLst>
            <pc:docMk/>
            <pc:sldMk cId="2612828456" sldId="282"/>
            <ac:spMk id="28" creationId="{3727CB24-4918-4672-8333-223B8CC88D80}"/>
          </ac:spMkLst>
        </pc:spChg>
        <pc:spChg chg="add mod">
          <ac:chgData name="이 혜원" userId="4b10a2e032836a10" providerId="LiveId" clId="{4D73B841-5BB4-4A14-AFC6-FFC1ABF94609}" dt="2022-03-27T08:03:07.517" v="4788" actId="20577"/>
          <ac:spMkLst>
            <pc:docMk/>
            <pc:sldMk cId="2612828456" sldId="282"/>
            <ac:spMk id="29" creationId="{8B3BEC5D-6185-47ED-8868-172311679368}"/>
          </ac:spMkLst>
        </pc:spChg>
        <pc:spChg chg="add mod">
          <ac:chgData name="이 혜원" userId="4b10a2e032836a10" providerId="LiveId" clId="{4D73B841-5BB4-4A14-AFC6-FFC1ABF94609}" dt="2022-03-27T07:48:01.125" v="4270" actId="207"/>
          <ac:spMkLst>
            <pc:docMk/>
            <pc:sldMk cId="2612828456" sldId="282"/>
            <ac:spMk id="30" creationId="{1F346CA0-4F08-4D6E-98B1-BD99B8951E2F}"/>
          </ac:spMkLst>
        </pc:spChg>
        <pc:spChg chg="add mod">
          <ac:chgData name="이 혜원" userId="4b10a2e032836a10" providerId="LiveId" clId="{4D73B841-5BB4-4A14-AFC6-FFC1ABF94609}" dt="2022-03-27T07:38:22.987" v="4078" actId="207"/>
          <ac:spMkLst>
            <pc:docMk/>
            <pc:sldMk cId="2612828456" sldId="282"/>
            <ac:spMk id="31" creationId="{9BD409C4-3838-4619-B34B-3E391970D00D}"/>
          </ac:spMkLst>
        </pc:spChg>
      </pc:sldChg>
      <pc:sldChg chg="addSp delSp modSp mod ord">
        <pc:chgData name="이 혜원" userId="4b10a2e032836a10" providerId="LiveId" clId="{4D73B841-5BB4-4A14-AFC6-FFC1ABF94609}" dt="2022-03-27T16:23:35.991" v="6040" actId="20577"/>
        <pc:sldMkLst>
          <pc:docMk/>
          <pc:sldMk cId="1771736498" sldId="283"/>
        </pc:sldMkLst>
        <pc:spChg chg="add mod">
          <ac:chgData name="이 혜원" userId="4b10a2e032836a10" providerId="LiveId" clId="{4D73B841-5BB4-4A14-AFC6-FFC1ABF94609}" dt="2022-03-27T16:23:35.991" v="6040" actId="20577"/>
          <ac:spMkLst>
            <pc:docMk/>
            <pc:sldMk cId="1771736498" sldId="283"/>
            <ac:spMk id="4" creationId="{75A6049C-4679-4C4C-AAE8-994DBCE9911E}"/>
          </ac:spMkLst>
        </pc:spChg>
        <pc:spChg chg="del">
          <ac:chgData name="이 혜원" userId="4b10a2e032836a10" providerId="LiveId" clId="{4D73B841-5BB4-4A14-AFC6-FFC1ABF94609}" dt="2022-03-27T08:13:02.818" v="5086" actId="478"/>
          <ac:spMkLst>
            <pc:docMk/>
            <pc:sldMk cId="1771736498" sldId="283"/>
            <ac:spMk id="8" creationId="{3127F083-4B20-4A5B-BFCD-81CDE0DC7067}"/>
          </ac:spMkLst>
        </pc:spChg>
        <pc:spChg chg="del">
          <ac:chgData name="이 혜원" userId="4b10a2e032836a10" providerId="LiveId" clId="{4D73B841-5BB4-4A14-AFC6-FFC1ABF94609}" dt="2022-03-27T08:14:14.338" v="5098" actId="478"/>
          <ac:spMkLst>
            <pc:docMk/>
            <pc:sldMk cId="1771736498" sldId="283"/>
            <ac:spMk id="13" creationId="{09F5B242-8ACC-40CD-9EF3-B298DF0B6EF3}"/>
          </ac:spMkLst>
        </pc:spChg>
        <pc:spChg chg="del">
          <ac:chgData name="이 혜원" userId="4b10a2e032836a10" providerId="LiveId" clId="{4D73B841-5BB4-4A14-AFC6-FFC1ABF94609}" dt="2022-03-27T08:14:16.087" v="5099" actId="478"/>
          <ac:spMkLst>
            <pc:docMk/>
            <pc:sldMk cId="1771736498" sldId="283"/>
            <ac:spMk id="14" creationId="{0CA8A72C-0396-47C0-9ABA-724D283C39A9}"/>
          </ac:spMkLst>
        </pc:spChg>
        <pc:spChg chg="add mod">
          <ac:chgData name="이 혜원" userId="4b10a2e032836a10" providerId="LiveId" clId="{4D73B841-5BB4-4A14-AFC6-FFC1ABF94609}" dt="2022-03-27T08:11:06.692" v="5042" actId="207"/>
          <ac:spMkLst>
            <pc:docMk/>
            <pc:sldMk cId="1771736498" sldId="283"/>
            <ac:spMk id="15" creationId="{C00ECD3B-257F-42AC-B8AC-CCE6D70357AA}"/>
          </ac:spMkLst>
        </pc:spChg>
        <pc:spChg chg="add mod">
          <ac:chgData name="이 혜원" userId="4b10a2e032836a10" providerId="LiveId" clId="{4D73B841-5BB4-4A14-AFC6-FFC1ABF94609}" dt="2022-03-27T08:11:13.867" v="5043"/>
          <ac:spMkLst>
            <pc:docMk/>
            <pc:sldMk cId="1771736498" sldId="283"/>
            <ac:spMk id="16" creationId="{A97E6330-65B0-4D28-BEC9-ADE12C7F1A4A}"/>
          </ac:spMkLst>
        </pc:spChg>
        <pc:spChg chg="add mod">
          <ac:chgData name="이 혜원" userId="4b10a2e032836a10" providerId="LiveId" clId="{4D73B841-5BB4-4A14-AFC6-FFC1ABF94609}" dt="2022-03-27T08:12:51.615" v="5085" actId="403"/>
          <ac:spMkLst>
            <pc:docMk/>
            <pc:sldMk cId="1771736498" sldId="283"/>
            <ac:spMk id="17" creationId="{985EDA00-67F6-4A95-8266-3EAFB450A06F}"/>
          </ac:spMkLst>
        </pc:spChg>
        <pc:grpChg chg="del">
          <ac:chgData name="이 혜원" userId="4b10a2e032836a10" providerId="LiveId" clId="{4D73B841-5BB4-4A14-AFC6-FFC1ABF94609}" dt="2022-03-27T08:13:03.951" v="5087" actId="478"/>
          <ac:grpSpMkLst>
            <pc:docMk/>
            <pc:sldMk cId="1771736498" sldId="283"/>
            <ac:grpSpMk id="12" creationId="{CD1A0CE4-C567-4A42-BA70-401DB99EE010}"/>
          </ac:grpSpMkLst>
        </pc:grpChg>
        <pc:picChg chg="del mod">
          <ac:chgData name="이 혜원" userId="4b10a2e032836a10" providerId="LiveId" clId="{4D73B841-5BB4-4A14-AFC6-FFC1ABF94609}" dt="2022-03-27T08:08:33.755" v="5035" actId="478"/>
          <ac:picMkLst>
            <pc:docMk/>
            <pc:sldMk cId="1771736498" sldId="283"/>
            <ac:picMk id="5" creationId="{E98B2945-2893-463F-A39C-5F34722BC69C}"/>
          </ac:picMkLst>
        </pc:picChg>
        <pc:cxnChg chg="del mod">
          <ac:chgData name="이 혜원" userId="4b10a2e032836a10" providerId="LiveId" clId="{4D73B841-5BB4-4A14-AFC6-FFC1ABF94609}" dt="2022-03-27T08:14:18.041" v="5100" actId="478"/>
          <ac:cxnSpMkLst>
            <pc:docMk/>
            <pc:sldMk cId="1771736498" sldId="283"/>
            <ac:cxnSpMk id="7" creationId="{1D5B112D-B35F-4A0F-997E-8EDB6550D622}"/>
          </ac:cxnSpMkLst>
        </pc:cxnChg>
      </pc:sldChg>
      <pc:sldChg chg="modSp add mod setBg">
        <pc:chgData name="이 혜원" userId="4b10a2e032836a10" providerId="LiveId" clId="{4D73B841-5BB4-4A14-AFC6-FFC1ABF94609}" dt="2022-03-27T17:09:54.774" v="6104" actId="404"/>
        <pc:sldMkLst>
          <pc:docMk/>
          <pc:sldMk cId="2037341341" sldId="284"/>
        </pc:sldMkLst>
        <pc:spChg chg="mod">
          <ac:chgData name="이 혜원" userId="4b10a2e032836a10" providerId="LiveId" clId="{4D73B841-5BB4-4A14-AFC6-FFC1ABF94609}" dt="2022-03-27T17:09:54.774" v="6104" actId="404"/>
          <ac:spMkLst>
            <pc:docMk/>
            <pc:sldMk cId="2037341341" sldId="284"/>
            <ac:spMk id="4" creationId="{3DA7062B-228F-4E68-8D30-8295F782A87E}"/>
          </ac:spMkLst>
        </pc:spChg>
        <pc:spChg chg="mod">
          <ac:chgData name="이 혜원" userId="4b10a2e032836a10" providerId="LiveId" clId="{4D73B841-5BB4-4A14-AFC6-FFC1ABF94609}" dt="2022-03-27T06:07:18.969" v="1694" actId="20577"/>
          <ac:spMkLst>
            <pc:docMk/>
            <pc:sldMk cId="2037341341" sldId="284"/>
            <ac:spMk id="7" creationId="{1D19FD77-11C0-4F08-A1C4-3A887E35B9C3}"/>
          </ac:spMkLst>
        </pc:spChg>
        <pc:spChg chg="mod">
          <ac:chgData name="이 혜원" userId="4b10a2e032836a10" providerId="LiveId" clId="{4D73B841-5BB4-4A14-AFC6-FFC1ABF94609}" dt="2022-03-27T06:06:19.471" v="1656" actId="207"/>
          <ac:spMkLst>
            <pc:docMk/>
            <pc:sldMk cId="2037341341" sldId="284"/>
            <ac:spMk id="8" creationId="{8F1AEDAD-1D6E-4E4E-9F64-293FE7C6603E}"/>
          </ac:spMkLst>
        </pc:spChg>
        <pc:cxnChg chg="mod">
          <ac:chgData name="이 혜원" userId="4b10a2e032836a10" providerId="LiveId" clId="{4D73B841-5BB4-4A14-AFC6-FFC1ABF94609}" dt="2022-03-27T06:05:47.016" v="1651" actId="692"/>
          <ac:cxnSpMkLst>
            <pc:docMk/>
            <pc:sldMk cId="2037341341" sldId="284"/>
            <ac:cxnSpMk id="5" creationId="{8900BBCE-47E1-4C99-9F3F-4B7ABF377492}"/>
          </ac:cxnSpMkLst>
        </pc:cxnChg>
      </pc:sldChg>
      <pc:sldChg chg="del">
        <pc:chgData name="이 혜원" userId="4b10a2e032836a10" providerId="LiveId" clId="{4D73B841-5BB4-4A14-AFC6-FFC1ABF94609}" dt="2022-03-27T07:25:35.088" v="3365"/>
        <pc:sldMkLst>
          <pc:docMk/>
          <pc:sldMk cId="2601409657" sldId="285"/>
        </pc:sldMkLst>
      </pc:sldChg>
      <pc:sldChg chg="modSp add mod setBg">
        <pc:chgData name="이 혜원" userId="4b10a2e032836a10" providerId="LiveId" clId="{4D73B841-5BB4-4A14-AFC6-FFC1ABF94609}" dt="2022-03-27T07:29:03.866" v="3385" actId="113"/>
        <pc:sldMkLst>
          <pc:docMk/>
          <pc:sldMk cId="2616895656" sldId="285"/>
        </pc:sldMkLst>
        <pc:spChg chg="mod">
          <ac:chgData name="이 혜원" userId="4b10a2e032836a10" providerId="LiveId" clId="{4D73B841-5BB4-4A14-AFC6-FFC1ABF94609}" dt="2022-03-27T07:29:03.866" v="3385" actId="113"/>
          <ac:spMkLst>
            <pc:docMk/>
            <pc:sldMk cId="2616895656" sldId="285"/>
            <ac:spMk id="4" creationId="{3DA7062B-228F-4E68-8D30-8295F782A87E}"/>
          </ac:spMkLst>
        </pc:spChg>
        <pc:spChg chg="mod">
          <ac:chgData name="이 혜원" userId="4b10a2e032836a10" providerId="LiveId" clId="{4D73B841-5BB4-4A14-AFC6-FFC1ABF94609}" dt="2022-03-27T07:26:53.160" v="3377" actId="20577"/>
          <ac:spMkLst>
            <pc:docMk/>
            <pc:sldMk cId="2616895656" sldId="285"/>
            <ac:spMk id="7" creationId="{1D19FD77-11C0-4F08-A1C4-3A887E35B9C3}"/>
          </ac:spMkLst>
        </pc:spChg>
        <pc:spChg chg="mod">
          <ac:chgData name="이 혜원" userId="4b10a2e032836a10" providerId="LiveId" clId="{4D73B841-5BB4-4A14-AFC6-FFC1ABF94609}" dt="2022-03-27T07:28:30.464" v="3381" actId="207"/>
          <ac:spMkLst>
            <pc:docMk/>
            <pc:sldMk cId="2616895656" sldId="285"/>
            <ac:spMk id="8" creationId="{8F1AEDAD-1D6E-4E4E-9F64-293FE7C6603E}"/>
          </ac:spMkLst>
        </pc:spChg>
        <pc:cxnChg chg="mod">
          <ac:chgData name="이 혜원" userId="4b10a2e032836a10" providerId="LiveId" clId="{4D73B841-5BB4-4A14-AFC6-FFC1ABF94609}" dt="2022-03-27T07:28:38.945" v="3383" actId="692"/>
          <ac:cxnSpMkLst>
            <pc:docMk/>
            <pc:sldMk cId="2616895656" sldId="285"/>
            <ac:cxnSpMk id="5" creationId="{8900BBCE-47E1-4C99-9F3F-4B7ABF377492}"/>
          </ac:cxnSpMkLst>
        </pc:cxnChg>
      </pc:sldChg>
      <pc:sldChg chg="addSp delSp modSp add mod ord modAnim modShow">
        <pc:chgData name="이 혜원" userId="4b10a2e032836a10" providerId="LiveId" clId="{4D73B841-5BB4-4A14-AFC6-FFC1ABF94609}" dt="2022-03-27T10:55:08.099" v="5677"/>
        <pc:sldMkLst>
          <pc:docMk/>
          <pc:sldMk cId="3802565261" sldId="286"/>
        </pc:sldMkLst>
        <pc:spChg chg="mod">
          <ac:chgData name="이 혜원" userId="4b10a2e032836a10" providerId="LiveId" clId="{4D73B841-5BB4-4A14-AFC6-FFC1ABF94609}" dt="2022-03-27T07:53:31.303" v="4382" actId="207"/>
          <ac:spMkLst>
            <pc:docMk/>
            <pc:sldMk cId="3802565261" sldId="286"/>
            <ac:spMk id="2" creationId="{2DA1ED0D-8131-4720-A91F-638EE7948066}"/>
          </ac:spMkLst>
        </pc:spChg>
        <pc:spChg chg="mod">
          <ac:chgData name="이 혜원" userId="4b10a2e032836a10" providerId="LiveId" clId="{4D73B841-5BB4-4A14-AFC6-FFC1ABF94609}" dt="2022-03-27T07:39:22.031" v="4083" actId="20577"/>
          <ac:spMkLst>
            <pc:docMk/>
            <pc:sldMk cId="3802565261" sldId="286"/>
            <ac:spMk id="3" creationId="{DB31583F-CFDA-433D-B6BB-A7073713A01E}"/>
          </ac:spMkLst>
        </pc:spChg>
        <pc:spChg chg="add mod">
          <ac:chgData name="이 혜원" userId="4b10a2e032836a10" providerId="LiveId" clId="{4D73B841-5BB4-4A14-AFC6-FFC1ABF94609}" dt="2022-03-27T07:42:52.522" v="4186" actId="20577"/>
          <ac:spMkLst>
            <pc:docMk/>
            <pc:sldMk cId="3802565261" sldId="286"/>
            <ac:spMk id="4" creationId="{A85A1BBC-EAE0-4BDA-96F5-624B008D4E2B}"/>
          </ac:spMkLst>
        </pc:spChg>
        <pc:spChg chg="add mod">
          <ac:chgData name="이 혜원" userId="4b10a2e032836a10" providerId="LiveId" clId="{4D73B841-5BB4-4A14-AFC6-FFC1ABF94609}" dt="2022-03-27T07:50:19.430" v="4342" actId="207"/>
          <ac:spMkLst>
            <pc:docMk/>
            <pc:sldMk cId="3802565261" sldId="286"/>
            <ac:spMk id="5" creationId="{0EC71E48-3AC2-4639-A96C-C077C3E3AC05}"/>
          </ac:spMkLst>
        </pc:spChg>
        <pc:spChg chg="add mod">
          <ac:chgData name="이 혜원" userId="4b10a2e032836a10" providerId="LiveId" clId="{4D73B841-5BB4-4A14-AFC6-FFC1ABF94609}" dt="2022-03-27T07:51:16.909" v="4379" actId="1076"/>
          <ac:spMkLst>
            <pc:docMk/>
            <pc:sldMk cId="3802565261" sldId="286"/>
            <ac:spMk id="7" creationId="{2FE8C146-9F1C-4AA9-9D44-89ABC0BD137B}"/>
          </ac:spMkLst>
        </pc:spChg>
        <pc:spChg chg="add mod">
          <ac:chgData name="이 혜원" userId="4b10a2e032836a10" providerId="LiveId" clId="{4D73B841-5BB4-4A14-AFC6-FFC1ABF94609}" dt="2022-03-27T08:12:34.322" v="5083" actId="113"/>
          <ac:spMkLst>
            <pc:docMk/>
            <pc:sldMk cId="3802565261" sldId="286"/>
            <ac:spMk id="8" creationId="{7B0FD195-A87F-4D75-9124-F3EC93EEFA87}"/>
          </ac:spMkLst>
        </pc:spChg>
        <pc:spChg chg="mod">
          <ac:chgData name="이 혜원" userId="4b10a2e032836a10" providerId="LiveId" clId="{4D73B841-5BB4-4A14-AFC6-FFC1ABF94609}" dt="2022-03-27T07:55:27.927" v="4397" actId="207"/>
          <ac:spMkLst>
            <pc:docMk/>
            <pc:sldMk cId="3802565261" sldId="286"/>
            <ac:spMk id="9" creationId="{9539B62D-4CE3-4B5C-B4F0-7DCF68DAB58B}"/>
          </ac:spMkLst>
        </pc:spChg>
        <pc:spChg chg="mod">
          <ac:chgData name="이 혜원" userId="4b10a2e032836a10" providerId="LiveId" clId="{4D73B841-5BB4-4A14-AFC6-FFC1ABF94609}" dt="2022-03-27T07:39:55.344" v="4135" actId="1076"/>
          <ac:spMkLst>
            <pc:docMk/>
            <pc:sldMk cId="3802565261" sldId="286"/>
            <ac:spMk id="11" creationId="{349191FB-99F5-43E2-B082-B7CD9E357B81}"/>
          </ac:spMkLst>
        </pc:spChg>
        <pc:spChg chg="del">
          <ac:chgData name="이 혜원" userId="4b10a2e032836a10" providerId="LiveId" clId="{4D73B841-5BB4-4A14-AFC6-FFC1ABF94609}" dt="2022-03-27T07:39:37.931" v="4085" actId="478"/>
          <ac:spMkLst>
            <pc:docMk/>
            <pc:sldMk cId="3802565261" sldId="286"/>
            <ac:spMk id="19" creationId="{97A8904D-6592-4C29-ACB3-A8C97C914421}"/>
          </ac:spMkLst>
        </pc:spChg>
      </pc:sldChg>
      <pc:sldChg chg="addSp modSp new mod modShow">
        <pc:chgData name="이 혜원" userId="4b10a2e032836a10" providerId="LiveId" clId="{4D73B841-5BB4-4A14-AFC6-FFC1ABF94609}" dt="2022-03-27T08:12:28.073" v="5081" actId="113"/>
        <pc:sldMkLst>
          <pc:docMk/>
          <pc:sldMk cId="3961040910" sldId="287"/>
        </pc:sldMkLst>
        <pc:spChg chg="add mod">
          <ac:chgData name="이 혜원" userId="4b10a2e032836a10" providerId="LiveId" clId="{4D73B841-5BB4-4A14-AFC6-FFC1ABF94609}" dt="2022-03-27T07:53:38.867" v="4383"/>
          <ac:spMkLst>
            <pc:docMk/>
            <pc:sldMk cId="3961040910" sldId="287"/>
            <ac:spMk id="4" creationId="{229DAB84-3D83-4A06-987A-96281038AA29}"/>
          </ac:spMkLst>
        </pc:spChg>
        <pc:spChg chg="add mod">
          <ac:chgData name="이 혜원" userId="4b10a2e032836a10" providerId="LiveId" clId="{4D73B841-5BB4-4A14-AFC6-FFC1ABF94609}" dt="2022-03-27T07:53:45.286" v="4384"/>
          <ac:spMkLst>
            <pc:docMk/>
            <pc:sldMk cId="3961040910" sldId="287"/>
            <ac:spMk id="5" creationId="{46A78C5B-2A80-4AA1-A0F0-6AAD0F8EFF33}"/>
          </ac:spMkLst>
        </pc:spChg>
        <pc:spChg chg="add mod">
          <ac:chgData name="이 혜원" userId="4b10a2e032836a10" providerId="LiveId" clId="{4D73B841-5BB4-4A14-AFC6-FFC1ABF94609}" dt="2022-03-27T08:12:28.073" v="5081" actId="113"/>
          <ac:spMkLst>
            <pc:docMk/>
            <pc:sldMk cId="3961040910" sldId="287"/>
            <ac:spMk id="6" creationId="{E26DC120-6C6E-4F71-82FD-B4F5EE70FCAB}"/>
          </ac:spMkLst>
        </pc:spChg>
        <pc:picChg chg="add mod">
          <ac:chgData name="이 혜원" userId="4b10a2e032836a10" providerId="LiveId" clId="{4D73B841-5BB4-4A14-AFC6-FFC1ABF94609}" dt="2022-03-27T07:53:56.591" v="4386" actId="1076"/>
          <ac:picMkLst>
            <pc:docMk/>
            <pc:sldMk cId="3961040910" sldId="287"/>
            <ac:picMk id="3" creationId="{8F04DCF0-BF5F-47A9-BD72-B47BE91FBE2F}"/>
          </ac:picMkLst>
        </pc:picChg>
      </pc:sldChg>
      <pc:sldChg chg="addSp delSp modSp add mod">
        <pc:chgData name="이 혜원" userId="4b10a2e032836a10" providerId="LiveId" clId="{4D73B841-5BB4-4A14-AFC6-FFC1ABF94609}" dt="2022-03-27T18:32:15.525" v="6414" actId="207"/>
        <pc:sldMkLst>
          <pc:docMk/>
          <pc:sldMk cId="2717512615" sldId="288"/>
        </pc:sldMkLst>
        <pc:spChg chg="mod">
          <ac:chgData name="이 혜원" userId="4b10a2e032836a10" providerId="LiveId" clId="{4D73B841-5BB4-4A14-AFC6-FFC1ABF94609}" dt="2022-03-27T07:54:52.999" v="4392" actId="207"/>
          <ac:spMkLst>
            <pc:docMk/>
            <pc:sldMk cId="2717512615" sldId="288"/>
            <ac:spMk id="2" creationId="{2DA1ED0D-8131-4720-A91F-638EE7948066}"/>
          </ac:spMkLst>
        </pc:spChg>
        <pc:spChg chg="mod">
          <ac:chgData name="이 혜원" userId="4b10a2e032836a10" providerId="LiveId" clId="{4D73B841-5BB4-4A14-AFC6-FFC1ABF94609}" dt="2022-03-27T07:54:35.467" v="4389" actId="20577"/>
          <ac:spMkLst>
            <pc:docMk/>
            <pc:sldMk cId="2717512615" sldId="288"/>
            <ac:spMk id="3" creationId="{DB31583F-CFDA-433D-B6BB-A7073713A01E}"/>
          </ac:spMkLst>
        </pc:spChg>
        <pc:spChg chg="add mod">
          <ac:chgData name="이 혜원" userId="4b10a2e032836a10" providerId="LiveId" clId="{4D73B841-5BB4-4A14-AFC6-FFC1ABF94609}" dt="2022-03-27T07:56:39.822" v="4420" actId="1076"/>
          <ac:spMkLst>
            <pc:docMk/>
            <pc:sldMk cId="2717512615" sldId="288"/>
            <ac:spMk id="4" creationId="{070CB370-E14A-4D2F-BADB-021A3063EC4F}"/>
          </ac:spMkLst>
        </pc:spChg>
        <pc:spChg chg="add mod">
          <ac:chgData name="이 혜원" userId="4b10a2e032836a10" providerId="LiveId" clId="{4D73B841-5BB4-4A14-AFC6-FFC1ABF94609}" dt="2022-03-27T08:12:42.448" v="5084" actId="403"/>
          <ac:spMkLst>
            <pc:docMk/>
            <pc:sldMk cId="2717512615" sldId="288"/>
            <ac:spMk id="8" creationId="{F9C94E24-2342-44FD-B908-52A7937698C0}"/>
          </ac:spMkLst>
        </pc:spChg>
        <pc:spChg chg="mod">
          <ac:chgData name="이 혜원" userId="4b10a2e032836a10" providerId="LiveId" clId="{4D73B841-5BB4-4A14-AFC6-FFC1ABF94609}" dt="2022-03-27T18:32:15.525" v="6414" actId="207"/>
          <ac:spMkLst>
            <pc:docMk/>
            <pc:sldMk cId="2717512615" sldId="288"/>
            <ac:spMk id="9" creationId="{9539B62D-4CE3-4B5C-B4F0-7DCF68DAB58B}"/>
          </ac:spMkLst>
        </pc:spChg>
        <pc:spChg chg="del mod">
          <ac:chgData name="이 혜원" userId="4b10a2e032836a10" providerId="LiveId" clId="{4D73B841-5BB4-4A14-AFC6-FFC1ABF94609}" dt="2022-03-27T07:55:05.949" v="4396"/>
          <ac:spMkLst>
            <pc:docMk/>
            <pc:sldMk cId="2717512615" sldId="288"/>
            <ac:spMk id="11" creationId="{349191FB-99F5-43E2-B082-B7CD9E357B81}"/>
          </ac:spMkLst>
        </pc:spChg>
        <pc:spChg chg="del">
          <ac:chgData name="이 혜원" userId="4b10a2e032836a10" providerId="LiveId" clId="{4D73B841-5BB4-4A14-AFC6-FFC1ABF94609}" dt="2022-03-27T07:54:40.039" v="4390" actId="21"/>
          <ac:spMkLst>
            <pc:docMk/>
            <pc:sldMk cId="2717512615" sldId="288"/>
            <ac:spMk id="19" creationId="{97A8904D-6592-4C29-ACB3-A8C97C914421}"/>
          </ac:spMkLst>
        </pc:spChg>
      </pc:sldChg>
      <pc:sldChg chg="modSp add mod setBg">
        <pc:chgData name="이 혜원" userId="4b10a2e032836a10" providerId="LiveId" clId="{4D73B841-5BB4-4A14-AFC6-FFC1ABF94609}" dt="2022-03-27T08:00:49.061" v="4777" actId="692"/>
        <pc:sldMkLst>
          <pc:docMk/>
          <pc:sldMk cId="3133560551" sldId="289"/>
        </pc:sldMkLst>
        <pc:spChg chg="mod">
          <ac:chgData name="이 혜원" userId="4b10a2e032836a10" providerId="LiveId" clId="{4D73B841-5BB4-4A14-AFC6-FFC1ABF94609}" dt="2022-03-27T08:00:34.374" v="4775" actId="1076"/>
          <ac:spMkLst>
            <pc:docMk/>
            <pc:sldMk cId="3133560551" sldId="289"/>
            <ac:spMk id="4" creationId="{3DA7062B-228F-4E68-8D30-8295F782A87E}"/>
          </ac:spMkLst>
        </pc:spChg>
        <pc:spChg chg="mod">
          <ac:chgData name="이 혜원" userId="4b10a2e032836a10" providerId="LiveId" clId="{4D73B841-5BB4-4A14-AFC6-FFC1ABF94609}" dt="2022-03-27T08:00:12.371" v="4741" actId="20577"/>
          <ac:spMkLst>
            <pc:docMk/>
            <pc:sldMk cId="3133560551" sldId="289"/>
            <ac:spMk id="7" creationId="{1D19FD77-11C0-4F08-A1C4-3A887E35B9C3}"/>
          </ac:spMkLst>
        </pc:spChg>
        <pc:spChg chg="mod">
          <ac:chgData name="이 혜원" userId="4b10a2e032836a10" providerId="LiveId" clId="{4D73B841-5BB4-4A14-AFC6-FFC1ABF94609}" dt="2022-03-27T07:59:48.271" v="4737" actId="207"/>
          <ac:spMkLst>
            <pc:docMk/>
            <pc:sldMk cId="3133560551" sldId="289"/>
            <ac:spMk id="8" creationId="{8F1AEDAD-1D6E-4E4E-9F64-293FE7C6603E}"/>
          </ac:spMkLst>
        </pc:spChg>
        <pc:cxnChg chg="mod">
          <ac:chgData name="이 혜원" userId="4b10a2e032836a10" providerId="LiveId" clId="{4D73B841-5BB4-4A14-AFC6-FFC1ABF94609}" dt="2022-03-27T08:00:49.061" v="4777" actId="692"/>
          <ac:cxnSpMkLst>
            <pc:docMk/>
            <pc:sldMk cId="3133560551" sldId="289"/>
            <ac:cxnSpMk id="5" creationId="{8900BBCE-47E1-4C99-9F3F-4B7ABF377492}"/>
          </ac:cxnSpMkLst>
        </pc:cxnChg>
      </pc:sldChg>
      <pc:sldChg chg="modSp add mod setBg">
        <pc:chgData name="이 혜원" userId="4b10a2e032836a10" providerId="LiveId" clId="{4D73B841-5BB4-4A14-AFC6-FFC1ABF94609}" dt="2022-03-27T16:28:21.479" v="6088" actId="207"/>
        <pc:sldMkLst>
          <pc:docMk/>
          <pc:sldMk cId="149938897" sldId="290"/>
        </pc:sldMkLst>
        <pc:spChg chg="mod">
          <ac:chgData name="이 혜원" userId="4b10a2e032836a10" providerId="LiveId" clId="{4D73B841-5BB4-4A14-AFC6-FFC1ABF94609}" dt="2022-03-27T16:27:46.908" v="6082" actId="207"/>
          <ac:spMkLst>
            <pc:docMk/>
            <pc:sldMk cId="149938897" sldId="290"/>
            <ac:spMk id="4" creationId="{3DA7062B-228F-4E68-8D30-8295F782A87E}"/>
          </ac:spMkLst>
        </pc:spChg>
        <pc:spChg chg="mod">
          <ac:chgData name="이 혜원" userId="4b10a2e032836a10" providerId="LiveId" clId="{4D73B841-5BB4-4A14-AFC6-FFC1ABF94609}" dt="2022-03-27T16:26:29.685" v="6061" actId="20577"/>
          <ac:spMkLst>
            <pc:docMk/>
            <pc:sldMk cId="149938897" sldId="290"/>
            <ac:spMk id="7" creationId="{1D19FD77-11C0-4F08-A1C4-3A887E35B9C3}"/>
          </ac:spMkLst>
        </pc:spChg>
        <pc:spChg chg="mod">
          <ac:chgData name="이 혜원" userId="4b10a2e032836a10" providerId="LiveId" clId="{4D73B841-5BB4-4A14-AFC6-FFC1ABF94609}" dt="2022-03-27T16:28:21.479" v="6088" actId="207"/>
          <ac:spMkLst>
            <pc:docMk/>
            <pc:sldMk cId="149938897" sldId="290"/>
            <ac:spMk id="8" creationId="{8F1AEDAD-1D6E-4E4E-9F64-293FE7C6603E}"/>
          </ac:spMkLst>
        </pc:spChg>
        <pc:cxnChg chg="mod">
          <ac:chgData name="이 혜원" userId="4b10a2e032836a10" providerId="LiveId" clId="{4D73B841-5BB4-4A14-AFC6-FFC1ABF94609}" dt="2022-03-27T16:27:55.780" v="6084" actId="692"/>
          <ac:cxnSpMkLst>
            <pc:docMk/>
            <pc:sldMk cId="149938897" sldId="290"/>
            <ac:cxnSpMk id="5" creationId="{8900BBCE-47E1-4C99-9F3F-4B7ABF377492}"/>
          </ac:cxnSpMkLst>
        </pc:cxnChg>
      </pc:sldChg>
      <pc:sldChg chg="addSp modSp new del mod setBg">
        <pc:chgData name="이 혜원" userId="4b10a2e032836a10" providerId="LiveId" clId="{4D73B841-5BB4-4A14-AFC6-FFC1ABF94609}" dt="2022-03-27T08:07:24.550" v="5032" actId="47"/>
        <pc:sldMkLst>
          <pc:docMk/>
          <pc:sldMk cId="261680012" sldId="290"/>
        </pc:sldMkLst>
        <pc:spChg chg="add mod">
          <ac:chgData name="이 혜원" userId="4b10a2e032836a10" providerId="LiveId" clId="{4D73B841-5BB4-4A14-AFC6-FFC1ABF94609}" dt="2022-03-27T08:06:19.750" v="5031" actId="1076"/>
          <ac:spMkLst>
            <pc:docMk/>
            <pc:sldMk cId="261680012" sldId="290"/>
            <ac:spMk id="2" creationId="{0C98D8BE-9EAE-4170-B9DA-62E7D0FC2964}"/>
          </ac:spMkLst>
        </pc:spChg>
      </pc:sldChg>
      <pc:sldChg chg="addSp delSp modSp new mod setBg">
        <pc:chgData name="이 혜원" userId="4b10a2e032836a10" providerId="LiveId" clId="{4D73B841-5BB4-4A14-AFC6-FFC1ABF94609}" dt="2022-03-27T19:02:45.571" v="6531" actId="14100"/>
        <pc:sldMkLst>
          <pc:docMk/>
          <pc:sldMk cId="994971381" sldId="291"/>
        </pc:sldMkLst>
        <pc:spChg chg="add del">
          <ac:chgData name="이 혜원" userId="4b10a2e032836a10" providerId="LiveId" clId="{4D73B841-5BB4-4A14-AFC6-FFC1ABF94609}" dt="2022-03-27T17:28:46.281" v="6138" actId="26606"/>
          <ac:spMkLst>
            <pc:docMk/>
            <pc:sldMk cId="994971381" sldId="291"/>
            <ac:spMk id="10" creationId="{11BE3FA7-0D70-4431-814F-D8C40576EA93}"/>
          </ac:spMkLst>
        </pc:spChg>
        <pc:spChg chg="add">
          <ac:chgData name="이 혜원" userId="4b10a2e032836a10" providerId="LiveId" clId="{4D73B841-5BB4-4A14-AFC6-FFC1ABF94609}" dt="2022-03-27T17:28:46.296" v="6139" actId="26606"/>
          <ac:spMkLst>
            <pc:docMk/>
            <pc:sldMk cId="994971381" sldId="291"/>
            <ac:spMk id="12" creationId="{20586029-32A0-47E5-9AEC-AE3ABA6B94D0}"/>
          </ac:spMkLst>
        </pc:spChg>
        <pc:spChg chg="add">
          <ac:chgData name="이 혜원" userId="4b10a2e032836a10" providerId="LiveId" clId="{4D73B841-5BB4-4A14-AFC6-FFC1ABF94609}" dt="2022-03-27T17:28:46.296" v="6139" actId="26606"/>
          <ac:spMkLst>
            <pc:docMk/>
            <pc:sldMk cId="994971381" sldId="291"/>
            <ac:spMk id="13" creationId="{A9F529C3-C941-49FD-8C67-82F134F64BDB}"/>
          </ac:spMkLst>
        </pc:spChg>
        <pc:picChg chg="add mod ord">
          <ac:chgData name="이 혜원" userId="4b10a2e032836a10" providerId="LiveId" clId="{4D73B841-5BB4-4A14-AFC6-FFC1ABF94609}" dt="2022-03-27T17:29:13.796" v="6143" actId="1076"/>
          <ac:picMkLst>
            <pc:docMk/>
            <pc:sldMk cId="994971381" sldId="291"/>
            <ac:picMk id="3" creationId="{3C5E659C-6190-4DAE-A2A2-32C0E5EB70D9}"/>
          </ac:picMkLst>
        </pc:picChg>
        <pc:picChg chg="add mod">
          <ac:chgData name="이 혜원" userId="4b10a2e032836a10" providerId="LiveId" clId="{4D73B841-5BB4-4A14-AFC6-FFC1ABF94609}" dt="2022-03-27T19:02:45.571" v="6531" actId="14100"/>
          <ac:picMkLst>
            <pc:docMk/>
            <pc:sldMk cId="994971381" sldId="291"/>
            <ac:picMk id="5" creationId="{BB9EAB8B-7C03-4592-8229-2950DFCC06B6}"/>
          </ac:picMkLst>
        </pc:picChg>
        <pc:picChg chg="add del mod">
          <ac:chgData name="이 혜원" userId="4b10a2e032836a10" providerId="LiveId" clId="{4D73B841-5BB4-4A14-AFC6-FFC1ABF94609}" dt="2022-03-27T19:02:19.108" v="6528" actId="478"/>
          <ac:picMkLst>
            <pc:docMk/>
            <pc:sldMk cId="994971381" sldId="291"/>
            <ac:picMk id="7" creationId="{2E78099B-4285-41F2-806A-B161436F3094}"/>
          </ac:picMkLst>
        </pc:picChg>
        <pc:picChg chg="add del mod">
          <ac:chgData name="이 혜원" userId="4b10a2e032836a10" providerId="LiveId" clId="{4D73B841-5BB4-4A14-AFC6-FFC1ABF94609}" dt="2022-03-27T19:02:15.818" v="6527" actId="478"/>
          <ac:picMkLst>
            <pc:docMk/>
            <pc:sldMk cId="994971381" sldId="291"/>
            <ac:picMk id="9" creationId="{D7EE331A-7914-47FD-AEE4-F9A9BF76C6BA}"/>
          </ac:picMkLst>
        </pc:picChg>
        <pc:cxnChg chg="add">
          <ac:chgData name="이 혜원" userId="4b10a2e032836a10" providerId="LiveId" clId="{4D73B841-5BB4-4A14-AFC6-FFC1ABF94609}" dt="2022-03-27T17:28:46.296" v="6139" actId="26606"/>
          <ac:cxnSpMkLst>
            <pc:docMk/>
            <pc:sldMk cId="994971381" sldId="291"/>
            <ac:cxnSpMk id="14" creationId="{8C730EAB-A532-4295-A302-FB4B90DB9F5E}"/>
          </ac:cxnSpMkLst>
        </pc:cxnChg>
      </pc:sldChg>
      <pc:sldChg chg="addSp delSp modSp new mod setBg modShow">
        <pc:chgData name="이 혜원" userId="4b10a2e032836a10" providerId="LiveId" clId="{4D73B841-5BB4-4A14-AFC6-FFC1ABF94609}" dt="2022-03-27T17:46:10.169" v="6256" actId="729"/>
        <pc:sldMkLst>
          <pc:docMk/>
          <pc:sldMk cId="1691907571" sldId="292"/>
        </pc:sldMkLst>
        <pc:spChg chg="add del">
          <ac:chgData name="이 혜원" userId="4b10a2e032836a10" providerId="LiveId" clId="{4D73B841-5BB4-4A14-AFC6-FFC1ABF94609}" dt="2022-03-27T17:44:17.689" v="6228" actId="26606"/>
          <ac:spMkLst>
            <pc:docMk/>
            <pc:sldMk cId="1691907571" sldId="292"/>
            <ac:spMk id="20" creationId="{171EF538-1722-4A25-88B8-8C4A1C24FFD4}"/>
          </ac:spMkLst>
        </pc:spChg>
        <pc:spChg chg="add del">
          <ac:chgData name="이 혜원" userId="4b10a2e032836a10" providerId="LiveId" clId="{4D73B841-5BB4-4A14-AFC6-FFC1ABF94609}" dt="2022-03-27T17:44:17.689" v="6228" actId="26606"/>
          <ac:spMkLst>
            <pc:docMk/>
            <pc:sldMk cId="1691907571" sldId="292"/>
            <ac:spMk id="22" creationId="{6BD28D3C-37C5-457B-839A-75219D616104}"/>
          </ac:spMkLst>
        </pc:spChg>
        <pc:spChg chg="add del">
          <ac:chgData name="이 혜원" userId="4b10a2e032836a10" providerId="LiveId" clId="{4D73B841-5BB4-4A14-AFC6-FFC1ABF94609}" dt="2022-03-27T17:44:37.593" v="6230" actId="26606"/>
          <ac:spMkLst>
            <pc:docMk/>
            <pc:sldMk cId="1691907571" sldId="292"/>
            <ac:spMk id="24" creationId="{864DE13E-58EB-4475-B79C-0D4FC651239B}"/>
          </ac:spMkLst>
        </pc:spChg>
        <pc:spChg chg="add del">
          <ac:chgData name="이 혜원" userId="4b10a2e032836a10" providerId="LiveId" clId="{4D73B841-5BB4-4A14-AFC6-FFC1ABF94609}" dt="2022-03-27T17:44:37.593" v="6230" actId="26606"/>
          <ac:spMkLst>
            <pc:docMk/>
            <pc:sldMk cId="1691907571" sldId="292"/>
            <ac:spMk id="25" creationId="{69D184B2-2226-4E31-BCCB-444330767440}"/>
          </ac:spMkLst>
        </pc:spChg>
        <pc:spChg chg="add del">
          <ac:chgData name="이 혜원" userId="4b10a2e032836a10" providerId="LiveId" clId="{4D73B841-5BB4-4A14-AFC6-FFC1ABF94609}" dt="2022-03-27T17:44:37.593" v="6230" actId="26606"/>
          <ac:spMkLst>
            <pc:docMk/>
            <pc:sldMk cId="1691907571" sldId="292"/>
            <ac:spMk id="26" creationId="{1AC4D4E3-486A-464A-8EC8-D44881097267}"/>
          </ac:spMkLst>
        </pc:spChg>
        <pc:picChg chg="add mod">
          <ac:chgData name="이 혜원" userId="4b10a2e032836a10" providerId="LiveId" clId="{4D73B841-5BB4-4A14-AFC6-FFC1ABF94609}" dt="2022-03-27T17:45:44.364" v="6255" actId="1076"/>
          <ac:picMkLst>
            <pc:docMk/>
            <pc:sldMk cId="1691907571" sldId="292"/>
            <ac:picMk id="3" creationId="{C00D457E-F4CD-428F-836B-8EDC0CE09DC7}"/>
          </ac:picMkLst>
        </pc:picChg>
        <pc:picChg chg="add mod">
          <ac:chgData name="이 혜원" userId="4b10a2e032836a10" providerId="LiveId" clId="{4D73B841-5BB4-4A14-AFC6-FFC1ABF94609}" dt="2022-03-27T17:45:39.323" v="6253" actId="1076"/>
          <ac:picMkLst>
            <pc:docMk/>
            <pc:sldMk cId="1691907571" sldId="292"/>
            <ac:picMk id="5" creationId="{6241C2C3-5071-4AE6-9DCB-E58382C28F62}"/>
          </ac:picMkLst>
        </pc:picChg>
        <pc:picChg chg="add mod">
          <ac:chgData name="이 혜원" userId="4b10a2e032836a10" providerId="LiveId" clId="{4D73B841-5BB4-4A14-AFC6-FFC1ABF94609}" dt="2022-03-27T17:45:38.140" v="6252" actId="1076"/>
          <ac:picMkLst>
            <pc:docMk/>
            <pc:sldMk cId="1691907571" sldId="292"/>
            <ac:picMk id="7" creationId="{1063DA3F-66BB-47AE-BA2A-14815EC3AB86}"/>
          </ac:picMkLst>
        </pc:picChg>
        <pc:picChg chg="add del mod">
          <ac:chgData name="이 혜원" userId="4b10a2e032836a10" providerId="LiveId" clId="{4D73B841-5BB4-4A14-AFC6-FFC1ABF94609}" dt="2022-03-27T17:45:23.575" v="6246" actId="478"/>
          <ac:picMkLst>
            <pc:docMk/>
            <pc:sldMk cId="1691907571" sldId="292"/>
            <ac:picMk id="9" creationId="{2CF6F99B-600D-44C9-9828-3DFA0462828C}"/>
          </ac:picMkLst>
        </pc:picChg>
        <pc:picChg chg="add del mod">
          <ac:chgData name="이 혜원" userId="4b10a2e032836a10" providerId="LiveId" clId="{4D73B841-5BB4-4A14-AFC6-FFC1ABF94609}" dt="2022-03-27T17:45:22.213" v="6244" actId="478"/>
          <ac:picMkLst>
            <pc:docMk/>
            <pc:sldMk cId="1691907571" sldId="292"/>
            <ac:picMk id="11" creationId="{ED603A11-CFB3-4BBE-89E3-AE68E0992210}"/>
          </ac:picMkLst>
        </pc:picChg>
        <pc:picChg chg="add mod">
          <ac:chgData name="이 혜원" userId="4b10a2e032836a10" providerId="LiveId" clId="{4D73B841-5BB4-4A14-AFC6-FFC1ABF94609}" dt="2022-03-27T17:45:40.643" v="6254" actId="1076"/>
          <ac:picMkLst>
            <pc:docMk/>
            <pc:sldMk cId="1691907571" sldId="292"/>
            <ac:picMk id="13" creationId="{BE2FDE9F-B6D0-44C9-91F5-73D3B3F2CC12}"/>
          </ac:picMkLst>
        </pc:picChg>
        <pc:picChg chg="add del mod ord">
          <ac:chgData name="이 혜원" userId="4b10a2e032836a10" providerId="LiveId" clId="{4D73B841-5BB4-4A14-AFC6-FFC1ABF94609}" dt="2022-03-27T17:45:28.352" v="6249" actId="478"/>
          <ac:picMkLst>
            <pc:docMk/>
            <pc:sldMk cId="1691907571" sldId="292"/>
            <ac:picMk id="15" creationId="{DF798A63-8F2F-4705-AD95-8BC38235D3AB}"/>
          </ac:picMkLst>
        </pc:picChg>
      </pc:sldChg>
      <pc:sldChg chg="addSp delSp modSp new mod setBg modShow">
        <pc:chgData name="이 혜원" userId="4b10a2e032836a10" providerId="LiveId" clId="{4D73B841-5BB4-4A14-AFC6-FFC1ABF94609}" dt="2022-03-27T18:32:21.157" v="6415" actId="729"/>
        <pc:sldMkLst>
          <pc:docMk/>
          <pc:sldMk cId="1655273755" sldId="293"/>
        </pc:sldMkLst>
        <pc:spChg chg="add del">
          <ac:chgData name="이 혜원" userId="4b10a2e032836a10" providerId="LiveId" clId="{4D73B841-5BB4-4A14-AFC6-FFC1ABF94609}" dt="2022-03-27T18:20:00.485" v="6366" actId="26606"/>
          <ac:spMkLst>
            <pc:docMk/>
            <pc:sldMk cId="1655273755" sldId="293"/>
            <ac:spMk id="58" creationId="{E1A92768-C90D-4200-8975-84CC4D4BC944}"/>
          </ac:spMkLst>
        </pc:spChg>
        <pc:spChg chg="add">
          <ac:chgData name="이 혜원" userId="4b10a2e032836a10" providerId="LiveId" clId="{4D73B841-5BB4-4A14-AFC6-FFC1ABF94609}" dt="2022-03-27T18:20:00.485" v="6366" actId="26606"/>
          <ac:spMkLst>
            <pc:docMk/>
            <pc:sldMk cId="1655273755" sldId="293"/>
            <ac:spMk id="63" creationId="{2705E2BE-5F47-4B94-B624-7B4D140495C2}"/>
          </ac:spMkLst>
        </pc:sp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3" creationId="{19581769-47C9-4645-B8ED-96EFD1C7E147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5" creationId="{F55BEB5A-9C5A-4EFB-AAEF-739A6897D3F5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7" creationId="{A710E48B-165E-42FF-B557-C3A533447B6F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9" creationId="{55787D9D-5D99-4495-8831-00EABB837391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11" creationId="{DC65FB79-ED75-4499-B98C-7D3D814D7FD6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13" creationId="{522DD86D-0258-49EB-A0E0-22B997061F34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15" creationId="{9803418F-809B-4DB0-9B46-D76BFB66C675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17" creationId="{C066C63F-5E25-4343-BE22-A02CDB96D8FF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19" creationId="{5874D3C9-B29D-42AD-BD26-B983B0A50E13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21" creationId="{592BE9FD-6BDB-45C8-9411-95BF3F872F6D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23" creationId="{7BB321F1-017F-4383-840D-4F0D9B88E800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25" creationId="{462DF646-8E28-4D3B-B466-6F2FAC9A8464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27" creationId="{CFA35C4B-0FF7-4437-91ED-200ED5C8FA23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29" creationId="{9C57DA79-AEC9-4756-B657-AE2F9654101E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31" creationId="{FB636B69-1D02-40D6-ADEB-9834E50086DD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33" creationId="{59FD1B61-0305-45A5-AA88-94C198D4E29C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35" creationId="{F24C1FBF-4E93-4E82-9DA5-AE8F21A41C18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37" creationId="{1BF2A3E6-2D3D-4709-8C3E-32D7D75B9EF9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39" creationId="{14187707-7DCD-49C7-B0E2-86EB4EF33D98}"/>
          </ac:picMkLst>
        </pc:picChg>
        <pc:picChg chg="add del mod">
          <ac:chgData name="이 혜원" userId="4b10a2e032836a10" providerId="LiveId" clId="{4D73B841-5BB4-4A14-AFC6-FFC1ABF94609}" dt="2022-03-27T18:18:25.123" v="6351" actId="931"/>
          <ac:picMkLst>
            <pc:docMk/>
            <pc:sldMk cId="1655273755" sldId="293"/>
            <ac:picMk id="41" creationId="{3E27AECE-5952-451B-A896-F6745AF40649}"/>
          </ac:picMkLst>
        </pc:picChg>
        <pc:picChg chg="add mod">
          <ac:chgData name="이 혜원" userId="4b10a2e032836a10" providerId="LiveId" clId="{4D73B841-5BB4-4A14-AFC6-FFC1ABF94609}" dt="2022-03-27T18:25:54.084" v="6398" actId="14100"/>
          <ac:picMkLst>
            <pc:docMk/>
            <pc:sldMk cId="1655273755" sldId="293"/>
            <ac:picMk id="43" creationId="{42E217A8-5695-4092-AC06-DE39E71FA628}"/>
          </ac:picMkLst>
        </pc:picChg>
        <pc:picChg chg="add del mod ord">
          <ac:chgData name="이 혜원" userId="4b10a2e032836a10" providerId="LiveId" clId="{4D73B841-5BB4-4A14-AFC6-FFC1ABF94609}" dt="2022-03-27T18:25:04.831" v="6386" actId="478"/>
          <ac:picMkLst>
            <pc:docMk/>
            <pc:sldMk cId="1655273755" sldId="293"/>
            <ac:picMk id="45" creationId="{7378A1A3-AB51-4F08-8254-3DB1E525AC8A}"/>
          </ac:picMkLst>
        </pc:picChg>
        <pc:picChg chg="add mod">
          <ac:chgData name="이 혜원" userId="4b10a2e032836a10" providerId="LiveId" clId="{4D73B841-5BB4-4A14-AFC6-FFC1ABF94609}" dt="2022-03-27T18:25:48.619" v="6397" actId="14100"/>
          <ac:picMkLst>
            <pc:docMk/>
            <pc:sldMk cId="1655273755" sldId="293"/>
            <ac:picMk id="47" creationId="{106E733B-DD24-4A9B-9687-0111AB6D3175}"/>
          </ac:picMkLst>
        </pc:picChg>
        <pc:picChg chg="add del mod ord">
          <ac:chgData name="이 혜원" userId="4b10a2e032836a10" providerId="LiveId" clId="{4D73B841-5BB4-4A14-AFC6-FFC1ABF94609}" dt="2022-03-27T18:24:06.995" v="6377" actId="478"/>
          <ac:picMkLst>
            <pc:docMk/>
            <pc:sldMk cId="1655273755" sldId="293"/>
            <ac:picMk id="49" creationId="{7C299927-68FD-4615-9939-FCBC17551591}"/>
          </ac:picMkLst>
        </pc:picChg>
        <pc:picChg chg="add mod">
          <ac:chgData name="이 혜원" userId="4b10a2e032836a10" providerId="LiveId" clId="{4D73B841-5BB4-4A14-AFC6-FFC1ABF94609}" dt="2022-03-27T18:25:34.852" v="6393" actId="1076"/>
          <ac:picMkLst>
            <pc:docMk/>
            <pc:sldMk cId="1655273755" sldId="293"/>
            <ac:picMk id="51" creationId="{46099410-0BEB-4EA7-B4DB-2EF3FE48F928}"/>
          </ac:picMkLst>
        </pc:picChg>
        <pc:picChg chg="add del mod ord">
          <ac:chgData name="이 혜원" userId="4b10a2e032836a10" providerId="LiveId" clId="{4D73B841-5BB4-4A14-AFC6-FFC1ABF94609}" dt="2022-03-27T18:25:21.692" v="6390" actId="478"/>
          <ac:picMkLst>
            <pc:docMk/>
            <pc:sldMk cId="1655273755" sldId="293"/>
            <ac:picMk id="53" creationId="{CFD2F8D6-0BD1-4771-8994-9941D564C4AA}"/>
          </ac:picMkLst>
        </pc:picChg>
        <pc:picChg chg="add mod">
          <ac:chgData name="이 혜원" userId="4b10a2e032836a10" providerId="LiveId" clId="{4D73B841-5BB4-4A14-AFC6-FFC1ABF94609}" dt="2022-03-27T18:25:28.235" v="6392" actId="14100"/>
          <ac:picMkLst>
            <pc:docMk/>
            <pc:sldMk cId="1655273755" sldId="293"/>
            <ac:picMk id="55" creationId="{74E762AD-6C1C-4FE7-87D2-548D32BB5357}"/>
          </ac:picMkLst>
        </pc:picChg>
        <pc:picChg chg="add mod">
          <ac:chgData name="이 혜원" userId="4b10a2e032836a10" providerId="LiveId" clId="{4D73B841-5BB4-4A14-AFC6-FFC1ABF94609}" dt="2022-03-27T18:25:18.419" v="6389" actId="1076"/>
          <ac:picMkLst>
            <pc:docMk/>
            <pc:sldMk cId="1655273755" sldId="293"/>
            <ac:picMk id="57" creationId="{8DB6B1C7-B3DF-4EC1-8A80-D051CA19F4C6}"/>
          </ac:picMkLst>
        </pc:picChg>
        <pc:picChg chg="add mod">
          <ac:chgData name="이 혜원" userId="4b10a2e032836a10" providerId="LiveId" clId="{4D73B841-5BB4-4A14-AFC6-FFC1ABF94609}" dt="2022-03-27T18:31:29.548" v="6410" actId="14100"/>
          <ac:picMkLst>
            <pc:docMk/>
            <pc:sldMk cId="1655273755" sldId="293"/>
            <ac:picMk id="60" creationId="{9E0BE92E-993D-44EC-80AC-93B12E73FF30}"/>
          </ac:picMkLst>
        </pc:picChg>
        <pc:picChg chg="add mod">
          <ac:chgData name="이 혜원" userId="4b10a2e032836a10" providerId="LiveId" clId="{4D73B841-5BB4-4A14-AFC6-FFC1ABF94609}" dt="2022-03-27T18:31:38.091" v="6413" actId="14100"/>
          <ac:picMkLst>
            <pc:docMk/>
            <pc:sldMk cId="1655273755" sldId="293"/>
            <ac:picMk id="62" creationId="{29F2902C-3466-4325-AC65-D1F75598B3BE}"/>
          </ac:picMkLst>
        </pc:picChg>
      </pc:sldChg>
      <pc:sldChg chg="addSp modSp new mod">
        <pc:chgData name="이 혜원" userId="4b10a2e032836a10" providerId="LiveId" clId="{4D73B841-5BB4-4A14-AFC6-FFC1ABF94609}" dt="2022-03-27T18:16:28.660" v="6312" actId="14100"/>
        <pc:sldMkLst>
          <pc:docMk/>
          <pc:sldMk cId="1351439006" sldId="294"/>
        </pc:sldMkLst>
        <pc:picChg chg="add mod">
          <ac:chgData name="이 혜원" userId="4b10a2e032836a10" providerId="LiveId" clId="{4D73B841-5BB4-4A14-AFC6-FFC1ABF94609}" dt="2022-03-27T18:14:19.993" v="6282" actId="14100"/>
          <ac:picMkLst>
            <pc:docMk/>
            <pc:sldMk cId="1351439006" sldId="294"/>
            <ac:picMk id="3" creationId="{E1413C52-53E2-4EB6-933D-455D031E2576}"/>
          </ac:picMkLst>
        </pc:picChg>
        <pc:picChg chg="add mod">
          <ac:chgData name="이 혜원" userId="4b10a2e032836a10" providerId="LiveId" clId="{4D73B841-5BB4-4A14-AFC6-FFC1ABF94609}" dt="2022-03-27T18:14:42.011" v="6288" actId="14100"/>
          <ac:picMkLst>
            <pc:docMk/>
            <pc:sldMk cId="1351439006" sldId="294"/>
            <ac:picMk id="5" creationId="{731F3DF0-5608-4CA1-8464-5F6B3CB5F802}"/>
          </ac:picMkLst>
        </pc:picChg>
        <pc:picChg chg="add mod">
          <ac:chgData name="이 혜원" userId="4b10a2e032836a10" providerId="LiveId" clId="{4D73B841-5BB4-4A14-AFC6-FFC1ABF94609}" dt="2022-03-27T18:14:36.107" v="6287" actId="1076"/>
          <ac:picMkLst>
            <pc:docMk/>
            <pc:sldMk cId="1351439006" sldId="294"/>
            <ac:picMk id="7" creationId="{D3044E13-2CBC-4970-911A-E3A9F5178171}"/>
          </ac:picMkLst>
        </pc:picChg>
        <pc:picChg chg="add mod">
          <ac:chgData name="이 혜원" userId="4b10a2e032836a10" providerId="LiveId" clId="{4D73B841-5BB4-4A14-AFC6-FFC1ABF94609}" dt="2022-03-27T18:16:28.660" v="6312" actId="14100"/>
          <ac:picMkLst>
            <pc:docMk/>
            <pc:sldMk cId="1351439006" sldId="294"/>
            <ac:picMk id="9" creationId="{E7852534-80D5-4636-B3FF-3E52AA58BA57}"/>
          </ac:picMkLst>
        </pc:picChg>
        <pc:picChg chg="add mod">
          <ac:chgData name="이 혜원" userId="4b10a2e032836a10" providerId="LiveId" clId="{4D73B841-5BB4-4A14-AFC6-FFC1ABF94609}" dt="2022-03-27T18:15:47.989" v="6303" actId="14100"/>
          <ac:picMkLst>
            <pc:docMk/>
            <pc:sldMk cId="1351439006" sldId="294"/>
            <ac:picMk id="11" creationId="{00F87271-D287-4D4D-A735-56144508259B}"/>
          </ac:picMkLst>
        </pc:picChg>
        <pc:picChg chg="add mod">
          <ac:chgData name="이 혜원" userId="4b10a2e032836a10" providerId="LiveId" clId="{4D73B841-5BB4-4A14-AFC6-FFC1ABF94609}" dt="2022-03-27T18:15:32.004" v="6297" actId="14100"/>
          <ac:picMkLst>
            <pc:docMk/>
            <pc:sldMk cId="1351439006" sldId="294"/>
            <ac:picMk id="13" creationId="{C6DD6DBB-1E32-47F0-A60A-DD6F4ACD2C7D}"/>
          </ac:picMkLst>
        </pc:picChg>
      </pc:sldChg>
      <pc:sldChg chg="addSp modSp new mod modAnim">
        <pc:chgData name="이 혜원" userId="4b10a2e032836a10" providerId="LiveId" clId="{4D73B841-5BB4-4A14-AFC6-FFC1ABF94609}" dt="2022-03-28T02:19:35.739" v="6598"/>
        <pc:sldMkLst>
          <pc:docMk/>
          <pc:sldMk cId="2253649972" sldId="295"/>
        </pc:sldMkLst>
        <pc:picChg chg="add mod">
          <ac:chgData name="이 혜원" userId="4b10a2e032836a10" providerId="LiveId" clId="{4D73B841-5BB4-4A14-AFC6-FFC1ABF94609}" dt="2022-03-27T18:54:23.869" v="6482" actId="1076"/>
          <ac:picMkLst>
            <pc:docMk/>
            <pc:sldMk cId="2253649972" sldId="295"/>
            <ac:picMk id="3" creationId="{ED81498F-B556-40B0-86FF-CFCD30B61582}"/>
          </ac:picMkLst>
        </pc:picChg>
        <pc:picChg chg="add mod ord">
          <ac:chgData name="이 혜원" userId="4b10a2e032836a10" providerId="LiveId" clId="{4D73B841-5BB4-4A14-AFC6-FFC1ABF94609}" dt="2022-03-27T19:30:28.720" v="6562" actId="1076"/>
          <ac:picMkLst>
            <pc:docMk/>
            <pc:sldMk cId="2253649972" sldId="295"/>
            <ac:picMk id="5" creationId="{40038B46-17D2-4800-B963-7DDAB7B757F9}"/>
          </ac:picMkLst>
        </pc:picChg>
        <pc:picChg chg="add mod ord">
          <ac:chgData name="이 혜원" userId="4b10a2e032836a10" providerId="LiveId" clId="{4D73B841-5BB4-4A14-AFC6-FFC1ABF94609}" dt="2022-03-27T19:29:59.551" v="6554" actId="1076"/>
          <ac:picMkLst>
            <pc:docMk/>
            <pc:sldMk cId="2253649972" sldId="295"/>
            <ac:picMk id="7" creationId="{D1D76C06-BEFE-403E-818B-288084CAC203}"/>
          </ac:picMkLst>
        </pc:picChg>
        <pc:picChg chg="add mod">
          <ac:chgData name="이 혜원" userId="4b10a2e032836a10" providerId="LiveId" clId="{4D73B841-5BB4-4A14-AFC6-FFC1ABF94609}" dt="2022-03-27T19:33:58.391" v="6579" actId="1076"/>
          <ac:picMkLst>
            <pc:docMk/>
            <pc:sldMk cId="2253649972" sldId="295"/>
            <ac:picMk id="9" creationId="{3A0F1AA1-AC40-4531-8896-96DC96FCDB16}"/>
          </ac:picMkLst>
        </pc:picChg>
        <pc:picChg chg="add mod ord">
          <ac:chgData name="이 혜원" userId="4b10a2e032836a10" providerId="LiveId" clId="{4D73B841-5BB4-4A14-AFC6-FFC1ABF94609}" dt="2022-03-27T19:33:18.560" v="6577" actId="1076"/>
          <ac:picMkLst>
            <pc:docMk/>
            <pc:sldMk cId="2253649972" sldId="295"/>
            <ac:picMk id="11" creationId="{0D039B52-C9A8-41D2-8F4F-E473CA287602}"/>
          </ac:picMkLst>
        </pc:picChg>
        <pc:picChg chg="add mod">
          <ac:chgData name="이 혜원" userId="4b10a2e032836a10" providerId="LiveId" clId="{4D73B841-5BB4-4A14-AFC6-FFC1ABF94609}" dt="2022-03-27T19:33:11.346" v="6576" actId="1076"/>
          <ac:picMkLst>
            <pc:docMk/>
            <pc:sldMk cId="2253649972" sldId="295"/>
            <ac:picMk id="13" creationId="{9BFC5B7B-6546-47AD-9629-F7AD4317F35C}"/>
          </ac:picMkLst>
        </pc:picChg>
        <pc:picChg chg="add mod">
          <ac:chgData name="이 혜원" userId="4b10a2e032836a10" providerId="LiveId" clId="{4D73B841-5BB4-4A14-AFC6-FFC1ABF94609}" dt="2022-03-27T18:55:26.452" v="6493" actId="1076"/>
          <ac:picMkLst>
            <pc:docMk/>
            <pc:sldMk cId="2253649972" sldId="295"/>
            <ac:picMk id="15" creationId="{FF3DF72B-13EF-487B-ACA5-E8D7BE273961}"/>
          </ac:picMkLst>
        </pc:picChg>
        <pc:picChg chg="add mod">
          <ac:chgData name="이 혜원" userId="4b10a2e032836a10" providerId="LiveId" clId="{4D73B841-5BB4-4A14-AFC6-FFC1ABF94609}" dt="2022-03-27T18:55:39.300" v="6498" actId="1076"/>
          <ac:picMkLst>
            <pc:docMk/>
            <pc:sldMk cId="2253649972" sldId="295"/>
            <ac:picMk id="17" creationId="{3048BC34-9920-4F20-BD85-A57B9CF2FDD9}"/>
          </ac:picMkLst>
        </pc:picChg>
        <pc:picChg chg="add mod">
          <ac:chgData name="이 혜원" userId="4b10a2e032836a10" providerId="LiveId" clId="{4D73B841-5BB4-4A14-AFC6-FFC1ABF94609}" dt="2022-03-27T19:28:34.538" v="6542" actId="1076"/>
          <ac:picMkLst>
            <pc:docMk/>
            <pc:sldMk cId="2253649972" sldId="295"/>
            <ac:picMk id="19" creationId="{3C84458B-3171-4CB5-98D6-AC0044D1E7FB}"/>
          </ac:picMkLst>
        </pc:picChg>
        <pc:picChg chg="add mod ord">
          <ac:chgData name="이 혜원" userId="4b10a2e032836a10" providerId="LiveId" clId="{4D73B841-5BB4-4A14-AFC6-FFC1ABF94609}" dt="2022-03-27T19:28:03.156" v="6540" actId="1076"/>
          <ac:picMkLst>
            <pc:docMk/>
            <pc:sldMk cId="2253649972" sldId="295"/>
            <ac:picMk id="21" creationId="{EEBA954C-F42B-41FF-A32B-27D332FDE5B1}"/>
          </ac:picMkLst>
        </pc:picChg>
        <pc:picChg chg="add mod ord">
          <ac:chgData name="이 혜원" userId="4b10a2e032836a10" providerId="LiveId" clId="{4D73B841-5BB4-4A14-AFC6-FFC1ABF94609}" dt="2022-03-27T19:27:19.856" v="6536" actId="1076"/>
          <ac:picMkLst>
            <pc:docMk/>
            <pc:sldMk cId="2253649972" sldId="295"/>
            <ac:picMk id="23" creationId="{E87C5FDE-36EA-4B69-9723-51F7593545AC}"/>
          </ac:picMkLst>
        </pc:picChg>
        <pc:picChg chg="add mod ord">
          <ac:chgData name="이 혜원" userId="4b10a2e032836a10" providerId="LiveId" clId="{4D73B841-5BB4-4A14-AFC6-FFC1ABF94609}" dt="2022-03-27T19:31:37.256" v="6568" actId="1076"/>
          <ac:picMkLst>
            <pc:docMk/>
            <pc:sldMk cId="2253649972" sldId="295"/>
            <ac:picMk id="25" creationId="{04799FBF-79D3-4215-91C5-D4C2F4EA695B}"/>
          </ac:picMkLst>
        </pc:picChg>
        <pc:picChg chg="add mod">
          <ac:chgData name="이 혜원" userId="4b10a2e032836a10" providerId="LiveId" clId="{4D73B841-5BB4-4A14-AFC6-FFC1ABF94609}" dt="2022-03-27T18:56:14.829" v="6508" actId="1076"/>
          <ac:picMkLst>
            <pc:docMk/>
            <pc:sldMk cId="2253649972" sldId="295"/>
            <ac:picMk id="27" creationId="{5F8FAC0E-C198-4E3A-B255-068B9183958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6C1B1C-1856-488D-9E69-780957367A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E9028C7-DD8C-486C-8662-8AE0DB3C0E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B4CC5C-3CA5-4B6B-96D0-5DD710580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21B0B7F-E825-4DE6-88F0-DEB52CF82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96ED9C-A047-4849-8E9C-E6628A9E9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03451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EBFAF9-2D23-45B4-83EF-C93B47834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EE97679-6FD8-4057-9AE2-2D63892D68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CA1BF82-4242-44DF-BB97-E534C7764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86F9D7-08BE-4E02-BB7C-DB788A89F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4437A2F-6427-4C83-9BB5-67A1DF801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7603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FA824B-0667-4B79-B293-EE0B3F353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A7B0480-2C9C-4416-902B-BE4B02E68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C2431B-34B5-439C-A045-783AED1B8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8139C5-E4D3-41B8-AD09-2206D3185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8C08C3C-3CBE-4A8F-B089-4112A866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8256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B54D54-3E01-44C0-952F-0DEBDD118D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F1C639B-6C6E-4222-A124-3ECD7BC57D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380679C-6C3E-49C3-9A3F-32C59B7661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EADC3D7-E483-4BAF-B88E-ACCD25AD3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2785592-42D9-4F0D-A989-62970B3E1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D0370C9-45C2-42E1-9BF3-16A1D06AB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9332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B05F47-2F09-417A-8A62-2EB5839F9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1465017-9D53-4974-8922-DDAC1E86FE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7D5F617-0894-40F2-8C84-89643D47AC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B127CE1-63D4-4AFD-B18A-2AAAD6AB86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6FE759A1-B979-451A-9945-05FF420BDB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61E4103-F117-4AD5-BDB7-1640332FA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C97515B-55E9-4BF7-A50B-840F43001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A6C7E2C-20A8-4765-843E-3603B7221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3251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81C409-65A3-4234-B364-73282FEF3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FC089E3-AA72-423A-9EDA-B35CD6A1A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24ABDBE-5C77-4643-9980-236C460AC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CAD7CED-3323-4134-B0E8-D53B9F8D1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2646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530A29-89F7-4CD6-A536-57E2B00E3231}"/>
              </a:ext>
            </a:extLst>
          </p:cNvPr>
          <p:cNvSpPr txBox="1"/>
          <p:nvPr userDrawn="1"/>
        </p:nvSpPr>
        <p:spPr>
          <a:xfrm>
            <a:off x="10006664" y="6588607"/>
            <a:ext cx="21948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ko-KR" sz="900" dirty="0">
                <a:solidFill>
                  <a:schemeClr val="tx1"/>
                </a:solidFill>
              </a:rPr>
              <a:t>ⓒSaebyeol Yu.</a:t>
            </a:r>
            <a:r>
              <a:rPr lang="ko-KR" altLang="en-US" sz="900" dirty="0">
                <a:solidFill>
                  <a:schemeClr val="tx1"/>
                </a:solidFill>
              </a:rPr>
              <a:t> </a:t>
            </a:r>
            <a:r>
              <a:rPr lang="en-US" altLang="ko-KR" sz="900" dirty="0" err="1">
                <a:solidFill>
                  <a:schemeClr val="tx1"/>
                </a:solidFill>
              </a:rPr>
              <a:t>Saebyeol’s</a:t>
            </a:r>
            <a:r>
              <a:rPr lang="ko-KR" altLang="en-US" sz="900" dirty="0">
                <a:solidFill>
                  <a:schemeClr val="tx1"/>
                </a:solidFill>
              </a:rPr>
              <a:t> </a:t>
            </a:r>
            <a:r>
              <a:rPr lang="en-US" altLang="ko-KR" sz="900" dirty="0">
                <a:solidFill>
                  <a:schemeClr val="tx1"/>
                </a:solidFill>
              </a:rPr>
              <a:t>PowerPoint</a:t>
            </a:r>
            <a:endParaRPr lang="ko-KR" altLang="en-US" sz="900" dirty="0">
              <a:solidFill>
                <a:schemeClr val="tx1"/>
              </a:solidFill>
            </a:endParaRPr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9E56143-7FB4-4488-8005-73DC73CE2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E1CFE60-8F65-495E-8F14-34ADB6E2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87F9F02-5F76-4237-B9B2-E69F9E19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1629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7155CA-2A7E-45FD-B1A4-8C44D388E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318291-C5D5-4D88-98F1-36D33FE46B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A5F619-A8FD-413B-A82B-2FCA7BF199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8D05076-3D5A-47F4-8F2E-D6FEDF39B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996B8DB-A4C6-4DE0-9F88-F1B0CCFD7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439E779-3CFC-42D3-8382-4BD1602CD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762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E919D3-FB28-44DC-823A-02E7C3027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0F6797-6948-41C4-B52E-039E4B5B10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0B7BF7F-703D-4F9D-9561-F9D616BA29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662292-8953-4B5D-93CF-3CA36451B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77B2E3E-4DA5-480D-A84C-ACB016D81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53F8FCA-9575-4A59-BB31-4D3C72B411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3450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AB7898-A048-43B2-B53E-9FD132E70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604DB07-4C71-41F9-A239-474260A8A0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CB3B822-3297-49DA-81A1-7459271DB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0F8B2A-A9E8-4300-AB8B-B97FBE191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F7A1872-9887-4304-8F67-8450014ED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201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7E7F266-DB3A-439F-9FE8-94D37B2ABE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D78DE8C-2BCE-4806-A735-A48BFFC23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C9DCFCE-2FDD-4B6C-AC7C-76BDE5521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CE0F648-A32E-4F80-A105-4B61A7241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D20AB6D-E650-4B89-854E-52DB2940C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320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FB7D722-5B44-4CB1-8A8F-BB4D6EB17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26A4433-63EC-462F-9A40-2B965629ED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E04D4B9-9F73-417C-BC01-1070ED4836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4B86D-1277-4D40-885D-D41922457F65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2D00CDD-24DE-432D-8FF8-B2DAECB9C1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9FBA3B-118A-495A-9DED-079B577EDF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92D22-0BFF-4EB2-B187-BEE0ADD8A2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358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spain.ulsan.ac.kr/boardCnts/view.do?boardID=1152&amp;boardSeq=199183&amp;lev=0&amp;searchType=null&amp;statusYN=W&amp;page=13&amp;s=spain&amp;m=0201&amp;opType=N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hyperlink" Target="https://alcalingua.com/en/courses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d.docs.live.net/4b10a2e032836a10/&#48148;&#53461;%20&#54868;&#47732;/(&#52280;&#44256;2)2021&#54617;&#45380;&#46020;%5eM&#54644;&#50808;&#54788;&#51109;&#54617;&#49845;%5eM&#44228;&#54925;&#49436;.hw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kr/search?q=residencia+lope+de+vega+alcala&amp;tbm=isch&amp;ved=2ahUKEwjKo_uG5-b2AhUSS_UHHW_7D94Q2-cCegQIABAA&amp;oq=lope+de+vega+al&amp;gs_lcp=CgNpbWcQARgBMgQIABAeMgYIABAFEB4yBggAEAUQHjIGCAAQBRAeMgYIABAFEB4yBggAEAgQHjoECAAQGDoICAAQgAQQsQM6BQgAEIAEOggIABCxAxCDAToECAAQAzoLCAAQgAQQsQMQgwE6BAgAEBNQ9gVY5Utg2GhoAXAAeASAAaABiAHPG5IBBDAuMjeYAQCgAQGqAQtnd3Mtd2l6LWltZ7ABAMABAQ&amp;sclient=img&amp;ei=V51AYoqcOJKW1e8P7_a_8A0&amp;bih=616&amp;biw=1234&amp;hl=ko" TargetMode="External"/><Relationship Id="rId2" Type="http://schemas.openxmlformats.org/officeDocument/2006/relationships/hyperlink" Target="https://www.google.co.kr/search?q=alcalingua+crusa&amp;hl=ko&amp;source=lnms&amp;tbm=isch&amp;sa=X&amp;ved=2ahUKEwiIwevn5ub2AhUxyIsBHYVLCBAQ_AUoAXoECAEQAw&amp;cshid=1648401748962722&amp;biw=1234&amp;bih=616&amp;dpr=1.5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jpeg"/><Relationship Id="rId10" Type="http://schemas.openxmlformats.org/officeDocument/2006/relationships/image" Target="../media/image36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93AD98C-3647-42EA-8CA9-251753DB18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1B195E-C732-4DAF-9555-67AB5EFCE7DA}"/>
              </a:ext>
            </a:extLst>
          </p:cNvPr>
          <p:cNvSpPr txBox="1"/>
          <p:nvPr/>
        </p:nvSpPr>
        <p:spPr>
          <a:xfrm>
            <a:off x="470469" y="1182231"/>
            <a:ext cx="739337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7000" b="1" i="0" spc="0" dirty="0">
                <a:solidFill>
                  <a:schemeClr val="accent6">
                    <a:lumMod val="50000"/>
                  </a:schemeClr>
                </a:solidFill>
                <a:effectLst/>
                <a:latin typeface="휴먼편지체" panose="02030504000101010101" pitchFamily="18" charset="-127"/>
                <a:ea typeface="휴먼편지체" panose="02030504000101010101" pitchFamily="18" charset="-127"/>
                <a:cs typeface="함초롬돋움" panose="020B0604000101010101" pitchFamily="50" charset="-127"/>
              </a:rPr>
              <a:t>2022</a:t>
            </a:r>
            <a:r>
              <a:rPr lang="ko-KR" altLang="en-US" sz="7000" b="1" i="0" spc="0" dirty="0">
                <a:solidFill>
                  <a:schemeClr val="accent6">
                    <a:lumMod val="50000"/>
                  </a:schemeClr>
                </a:solidFill>
                <a:effectLst/>
                <a:latin typeface="휴먼편지체" panose="02030504000101010101" pitchFamily="18" charset="-127"/>
                <a:ea typeface="휴먼편지체" panose="02030504000101010101" pitchFamily="18" charset="-127"/>
                <a:cs typeface="함초롬돋움" panose="020B0604000101010101" pitchFamily="50" charset="-127"/>
              </a:rPr>
              <a:t>년도 </a:t>
            </a:r>
            <a:r>
              <a:rPr lang="en-US" altLang="ko-KR" sz="7000" b="1" i="0" spc="0" dirty="0">
                <a:solidFill>
                  <a:schemeClr val="accent6">
                    <a:lumMod val="50000"/>
                  </a:schemeClr>
                </a:solidFill>
                <a:effectLst/>
                <a:latin typeface="휴먼편지체" panose="02030504000101010101" pitchFamily="18" charset="-127"/>
                <a:ea typeface="휴먼편지체" panose="02030504000101010101" pitchFamily="18" charset="-127"/>
                <a:cs typeface="함초롬돋움" panose="020B0604000101010101" pitchFamily="50" charset="-127"/>
              </a:rPr>
              <a:t>2</a:t>
            </a:r>
            <a:r>
              <a:rPr lang="ko-KR" altLang="en-US" sz="7000" b="1" i="0" dirty="0">
                <a:solidFill>
                  <a:schemeClr val="accent6">
                    <a:lumMod val="50000"/>
                  </a:schemeClr>
                </a:solidFill>
                <a:effectLst/>
                <a:latin typeface="휴먼편지체" panose="02030504000101010101" pitchFamily="18" charset="-127"/>
                <a:ea typeface="휴먼편지체" panose="02030504000101010101" pitchFamily="18" charset="-127"/>
                <a:cs typeface="함초롬돋움" panose="020B0604000101010101" pitchFamily="50" charset="-127"/>
              </a:rPr>
              <a:t>학기</a:t>
            </a:r>
            <a:endParaRPr lang="en-US" altLang="ko-KR" sz="7000" b="1" i="0" dirty="0">
              <a:solidFill>
                <a:schemeClr val="accent6">
                  <a:lumMod val="50000"/>
                </a:schemeClr>
              </a:solidFill>
              <a:effectLst/>
              <a:latin typeface="휴먼편지체" panose="02030504000101010101" pitchFamily="18" charset="-127"/>
              <a:ea typeface="휴먼편지체" panose="02030504000101010101" pitchFamily="18" charset="-127"/>
              <a:cs typeface="함초롬돋움" panose="020B0604000101010101" pitchFamily="50" charset="-127"/>
            </a:endParaRPr>
          </a:p>
          <a:p>
            <a:pPr algn="ctr"/>
            <a:r>
              <a:rPr lang="ko-KR" altLang="en-US" sz="7000" b="1" i="0" dirty="0">
                <a:solidFill>
                  <a:schemeClr val="accent6">
                    <a:lumMod val="50000"/>
                  </a:schemeClr>
                </a:solidFill>
                <a:effectLst/>
                <a:latin typeface="휴먼편지체" panose="02030504000101010101" pitchFamily="18" charset="-127"/>
                <a:ea typeface="휴먼편지체" panose="02030504000101010101" pitchFamily="18" charset="-127"/>
                <a:cs typeface="함초롬돋움" panose="020B0604000101010101" pitchFamily="50" charset="-127"/>
              </a:rPr>
              <a:t>해외현장학습 설명회</a:t>
            </a:r>
            <a:endParaRPr lang="ko-KR" altLang="en-US" sz="7000" b="1" spc="-15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  <a:cs typeface="함초롬돋움" panose="020B0604000101010101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236361-777D-4F39-8861-590D094E76A0}"/>
              </a:ext>
            </a:extLst>
          </p:cNvPr>
          <p:cNvSpPr txBox="1"/>
          <p:nvPr/>
        </p:nvSpPr>
        <p:spPr>
          <a:xfrm>
            <a:off x="7892891" y="5902960"/>
            <a:ext cx="3089307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500" b="1" dirty="0" smtClean="0">
                <a:solidFill>
                  <a:schemeClr val="accent5">
                    <a:lumMod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20170603</a:t>
            </a:r>
            <a:r>
              <a:rPr lang="ko-KR" altLang="en-US" sz="3500" b="1" dirty="0" smtClean="0">
                <a:solidFill>
                  <a:schemeClr val="accent5">
                    <a:lumMod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이혜원</a:t>
            </a:r>
            <a:endParaRPr lang="ko-KR" altLang="en-US" sz="3500" b="1" dirty="0">
              <a:solidFill>
                <a:schemeClr val="accent5">
                  <a:lumMod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31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9C989185-02CE-40B5-9567-1AA9979768B1}"/>
              </a:ext>
            </a:extLst>
          </p:cNvPr>
          <p:cNvCxnSpPr>
            <a:cxnSpLocks/>
          </p:cNvCxnSpPr>
          <p:nvPr/>
        </p:nvCxnSpPr>
        <p:spPr>
          <a:xfrm>
            <a:off x="457200" y="990600"/>
            <a:ext cx="11734800" cy="0"/>
          </a:xfrm>
          <a:prstGeom prst="line">
            <a:avLst/>
          </a:prstGeom>
          <a:ln w="1524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2D29029F-5B97-4F0B-9B10-B2FEBE482759}"/>
              </a:ext>
            </a:extLst>
          </p:cNvPr>
          <p:cNvSpPr txBox="1"/>
          <p:nvPr/>
        </p:nvSpPr>
        <p:spPr>
          <a:xfrm>
            <a:off x="457200" y="241300"/>
            <a:ext cx="885179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5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목차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AE8423-0D65-4C0D-9320-67446404BFCA}"/>
              </a:ext>
            </a:extLst>
          </p:cNvPr>
          <p:cNvSpPr txBox="1"/>
          <p:nvPr/>
        </p:nvSpPr>
        <p:spPr>
          <a:xfrm>
            <a:off x="1124145" y="498159"/>
            <a:ext cx="20842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a table of contents</a:t>
            </a:r>
            <a:endParaRPr lang="ko-KR" altLang="en-US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28D64B4E-0B72-4B48-9667-91B93C0E62B5}"/>
              </a:ext>
            </a:extLst>
          </p:cNvPr>
          <p:cNvGrpSpPr/>
          <p:nvPr/>
        </p:nvGrpSpPr>
        <p:grpSpPr>
          <a:xfrm>
            <a:off x="1223757" y="1549400"/>
            <a:ext cx="3668729" cy="830997"/>
            <a:chOff x="1223757" y="1549400"/>
            <a:chExt cx="3668729" cy="83099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AC23FD7-ED3A-44B4-8301-DC58B0DAF21C}"/>
                </a:ext>
              </a:extLst>
            </p:cNvPr>
            <p:cNvSpPr txBox="1"/>
            <p:nvPr/>
          </p:nvSpPr>
          <p:spPr>
            <a:xfrm>
              <a:off x="1223757" y="1549400"/>
              <a:ext cx="4732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800" b="1" dirty="0">
                  <a:solidFill>
                    <a:schemeClr val="accent3">
                      <a:lumMod val="75000"/>
                    </a:schemeClr>
                  </a:solidFill>
                </a:rPr>
                <a:t>1</a:t>
              </a:r>
              <a:endParaRPr lang="ko-KR" altLang="en-US" sz="4800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942F442-BEE5-4841-AAF9-285181E3776C}"/>
                </a:ext>
              </a:extLst>
            </p:cNvPr>
            <p:cNvSpPr txBox="1"/>
            <p:nvPr/>
          </p:nvSpPr>
          <p:spPr>
            <a:xfrm>
              <a:off x="2181487" y="1672510"/>
              <a:ext cx="271099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국가 </a:t>
              </a:r>
              <a:r>
                <a:rPr lang="en-US" altLang="ko-KR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/ </a:t>
              </a:r>
              <a:r>
                <a:rPr lang="ko-KR" altLang="en-US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학교 선택</a:t>
              </a: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842FE0DA-042C-43E3-BF08-F9307F0CBBDC}"/>
              </a:ext>
            </a:extLst>
          </p:cNvPr>
          <p:cNvGrpSpPr/>
          <p:nvPr/>
        </p:nvGrpSpPr>
        <p:grpSpPr>
          <a:xfrm>
            <a:off x="1223757" y="3654671"/>
            <a:ext cx="4489466" cy="830997"/>
            <a:chOff x="1223757" y="4082768"/>
            <a:chExt cx="4489466" cy="830997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ED115E6-2F79-4F8F-8A17-705E32460627}"/>
                </a:ext>
              </a:extLst>
            </p:cNvPr>
            <p:cNvSpPr txBox="1"/>
            <p:nvPr/>
          </p:nvSpPr>
          <p:spPr>
            <a:xfrm>
              <a:off x="1223757" y="4082768"/>
              <a:ext cx="4732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800" b="1" dirty="0">
                  <a:solidFill>
                    <a:schemeClr val="accent3">
                      <a:lumMod val="75000"/>
                    </a:schemeClr>
                  </a:solidFill>
                </a:rPr>
                <a:t>3</a:t>
              </a:r>
              <a:endParaRPr lang="ko-KR" altLang="en-US" sz="4800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BF33C98-072C-4CF2-9CE0-E311EB9E5CAC}"/>
                </a:ext>
              </a:extLst>
            </p:cNvPr>
            <p:cNvSpPr txBox="1"/>
            <p:nvPr/>
          </p:nvSpPr>
          <p:spPr>
            <a:xfrm>
              <a:off x="2181487" y="4205878"/>
              <a:ext cx="35317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비자</a:t>
              </a:r>
              <a:r>
                <a:rPr lang="en-US" altLang="ko-KR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 + </a:t>
              </a:r>
              <a:r>
                <a:rPr lang="ko-KR" altLang="en-US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항공 티켓 준비</a:t>
              </a: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5D8EBD84-8A9C-4738-B8A0-2FA1B7A9C2EC}"/>
              </a:ext>
            </a:extLst>
          </p:cNvPr>
          <p:cNvGrpSpPr/>
          <p:nvPr/>
        </p:nvGrpSpPr>
        <p:grpSpPr>
          <a:xfrm>
            <a:off x="1223757" y="4741686"/>
            <a:ext cx="2897685" cy="830997"/>
            <a:chOff x="1223757" y="5349452"/>
            <a:chExt cx="2897685" cy="830997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69E7898-4ED1-42EB-801C-EB7198685805}"/>
                </a:ext>
              </a:extLst>
            </p:cNvPr>
            <p:cNvSpPr txBox="1"/>
            <p:nvPr/>
          </p:nvSpPr>
          <p:spPr>
            <a:xfrm>
              <a:off x="1223757" y="5349452"/>
              <a:ext cx="4732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800" b="1" dirty="0">
                  <a:solidFill>
                    <a:schemeClr val="accent3">
                      <a:lumMod val="75000"/>
                    </a:schemeClr>
                  </a:solidFill>
                </a:rPr>
                <a:t>4</a:t>
              </a:r>
              <a:endParaRPr lang="ko-KR" altLang="en-US" sz="4800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0CBC08F-3A46-4F66-8FF3-F635F4D7FCBD}"/>
                </a:ext>
              </a:extLst>
            </p:cNvPr>
            <p:cNvSpPr txBox="1"/>
            <p:nvPr/>
          </p:nvSpPr>
          <p:spPr>
            <a:xfrm>
              <a:off x="2181487" y="5472562"/>
              <a:ext cx="193995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출국 전 준비</a:t>
              </a:r>
            </a:p>
          </p:txBody>
        </p:sp>
      </p:grp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F17F67C-57B1-40FD-84F1-C91A9D360316}"/>
              </a:ext>
            </a:extLst>
          </p:cNvPr>
          <p:cNvSpPr/>
          <p:nvPr/>
        </p:nvSpPr>
        <p:spPr>
          <a:xfrm>
            <a:off x="7125570" y="1629129"/>
            <a:ext cx="1612900" cy="161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D106AC5-60CA-4151-A2CF-4DC97BE93157}"/>
              </a:ext>
            </a:extLst>
          </p:cNvPr>
          <p:cNvSpPr/>
          <p:nvPr/>
        </p:nvSpPr>
        <p:spPr>
          <a:xfrm>
            <a:off x="7649612" y="2393429"/>
            <a:ext cx="1612900" cy="1612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래픽 19" descr="사각형 2개, 단색 하나와 가로줄로 채워진 것 하나">
            <a:extLst>
              <a:ext uri="{FF2B5EF4-FFF2-40B4-BE49-F238E27FC236}">
                <a16:creationId xmlns:a16="http://schemas.microsoft.com/office/drawing/2014/main" id="{25A12521-C229-40B9-B7B6-9C62A9E18F42}"/>
              </a:ext>
            </a:extLst>
          </p:cNvPr>
          <p:cNvGrpSpPr/>
          <p:nvPr/>
        </p:nvGrpSpPr>
        <p:grpSpPr>
          <a:xfrm>
            <a:off x="6503887" y="2095627"/>
            <a:ext cx="1500981" cy="1510777"/>
            <a:chOff x="5371956" y="2222820"/>
            <a:chExt cx="1500981" cy="1510777"/>
          </a:xfrm>
          <a:solidFill>
            <a:schemeClr val="bg1"/>
          </a:solidFill>
        </p:grpSpPr>
        <p:sp>
          <p:nvSpPr>
            <p:cNvPr id="24" name="자유형: 도형 23">
              <a:extLst>
                <a:ext uri="{FF2B5EF4-FFF2-40B4-BE49-F238E27FC236}">
                  <a16:creationId xmlns:a16="http://schemas.microsoft.com/office/drawing/2014/main" id="{40C8AD36-5B19-4E69-A8D6-1D2A16306C0F}"/>
                </a:ext>
              </a:extLst>
            </p:cNvPr>
            <p:cNvSpPr/>
            <p:nvPr/>
          </p:nvSpPr>
          <p:spPr>
            <a:xfrm>
              <a:off x="5371956" y="2222820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24">
              <a:extLst>
                <a:ext uri="{FF2B5EF4-FFF2-40B4-BE49-F238E27FC236}">
                  <a16:creationId xmlns:a16="http://schemas.microsoft.com/office/drawing/2014/main" id="{0C73DB0C-6C44-4427-A93D-0828060AA3A2}"/>
                </a:ext>
              </a:extLst>
            </p:cNvPr>
            <p:cNvSpPr/>
            <p:nvPr/>
          </p:nvSpPr>
          <p:spPr>
            <a:xfrm>
              <a:off x="5371956" y="2321667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F74B9C96-C328-45E2-ADAF-1CC1B99DD879}"/>
                </a:ext>
              </a:extLst>
            </p:cNvPr>
            <p:cNvSpPr/>
            <p:nvPr/>
          </p:nvSpPr>
          <p:spPr>
            <a:xfrm>
              <a:off x="5371956" y="2420506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26">
              <a:extLst>
                <a:ext uri="{FF2B5EF4-FFF2-40B4-BE49-F238E27FC236}">
                  <a16:creationId xmlns:a16="http://schemas.microsoft.com/office/drawing/2014/main" id="{6442F7C6-6797-4878-9B12-B634C3926A00}"/>
                </a:ext>
              </a:extLst>
            </p:cNvPr>
            <p:cNvSpPr/>
            <p:nvPr/>
          </p:nvSpPr>
          <p:spPr>
            <a:xfrm>
              <a:off x="5371956" y="2519345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27">
              <a:extLst>
                <a:ext uri="{FF2B5EF4-FFF2-40B4-BE49-F238E27FC236}">
                  <a16:creationId xmlns:a16="http://schemas.microsoft.com/office/drawing/2014/main" id="{EFDD8DBF-F31A-4476-9635-B9917A754267}"/>
                </a:ext>
              </a:extLst>
            </p:cNvPr>
            <p:cNvSpPr/>
            <p:nvPr/>
          </p:nvSpPr>
          <p:spPr>
            <a:xfrm>
              <a:off x="5371956" y="2618184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28">
              <a:extLst>
                <a:ext uri="{FF2B5EF4-FFF2-40B4-BE49-F238E27FC236}">
                  <a16:creationId xmlns:a16="http://schemas.microsoft.com/office/drawing/2014/main" id="{952A05E2-2641-4F6E-9418-CB57F15B4309}"/>
                </a:ext>
              </a:extLst>
            </p:cNvPr>
            <p:cNvSpPr/>
            <p:nvPr/>
          </p:nvSpPr>
          <p:spPr>
            <a:xfrm>
              <a:off x="5371956" y="2717022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" name="자유형: 도형 29">
              <a:extLst>
                <a:ext uri="{FF2B5EF4-FFF2-40B4-BE49-F238E27FC236}">
                  <a16:creationId xmlns:a16="http://schemas.microsoft.com/office/drawing/2014/main" id="{2AFA5666-794A-4FF8-A044-9FF9A0DA01C6}"/>
                </a:ext>
              </a:extLst>
            </p:cNvPr>
            <p:cNvSpPr/>
            <p:nvPr/>
          </p:nvSpPr>
          <p:spPr>
            <a:xfrm>
              <a:off x="5371956" y="2815869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30">
              <a:extLst>
                <a:ext uri="{FF2B5EF4-FFF2-40B4-BE49-F238E27FC236}">
                  <a16:creationId xmlns:a16="http://schemas.microsoft.com/office/drawing/2014/main" id="{87940278-E5F8-4FF1-BB6D-D1662A8A6684}"/>
                </a:ext>
              </a:extLst>
            </p:cNvPr>
            <p:cNvSpPr/>
            <p:nvPr/>
          </p:nvSpPr>
          <p:spPr>
            <a:xfrm>
              <a:off x="5371956" y="2914708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2" name="자유형: 도형 31">
              <a:extLst>
                <a:ext uri="{FF2B5EF4-FFF2-40B4-BE49-F238E27FC236}">
                  <a16:creationId xmlns:a16="http://schemas.microsoft.com/office/drawing/2014/main" id="{25398695-F126-4F1F-B595-1A3FA3552C2D}"/>
                </a:ext>
              </a:extLst>
            </p:cNvPr>
            <p:cNvSpPr/>
            <p:nvPr/>
          </p:nvSpPr>
          <p:spPr>
            <a:xfrm>
              <a:off x="5371956" y="3013547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3" name="자유형: 도형 32">
              <a:extLst>
                <a:ext uri="{FF2B5EF4-FFF2-40B4-BE49-F238E27FC236}">
                  <a16:creationId xmlns:a16="http://schemas.microsoft.com/office/drawing/2014/main" id="{2F7FFE09-4482-4978-8507-6D025A63BE89}"/>
                </a:ext>
              </a:extLst>
            </p:cNvPr>
            <p:cNvSpPr/>
            <p:nvPr/>
          </p:nvSpPr>
          <p:spPr>
            <a:xfrm>
              <a:off x="5371956" y="3112394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자유형: 도형 33">
              <a:extLst>
                <a:ext uri="{FF2B5EF4-FFF2-40B4-BE49-F238E27FC236}">
                  <a16:creationId xmlns:a16="http://schemas.microsoft.com/office/drawing/2014/main" id="{DB5B2690-1BE0-4498-9C35-52B92CA3CE2B}"/>
                </a:ext>
              </a:extLst>
            </p:cNvPr>
            <p:cNvSpPr/>
            <p:nvPr/>
          </p:nvSpPr>
          <p:spPr>
            <a:xfrm>
              <a:off x="5371956" y="3211233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5" name="자유형: 도형 34">
              <a:extLst>
                <a:ext uri="{FF2B5EF4-FFF2-40B4-BE49-F238E27FC236}">
                  <a16:creationId xmlns:a16="http://schemas.microsoft.com/office/drawing/2014/main" id="{EABB3E10-2E27-4898-9173-41A5CA0A506D}"/>
                </a:ext>
              </a:extLst>
            </p:cNvPr>
            <p:cNvSpPr/>
            <p:nvPr/>
          </p:nvSpPr>
          <p:spPr>
            <a:xfrm>
              <a:off x="5371956" y="3310071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24786B23-F2A7-4086-B0A2-45B576D4149F}"/>
                </a:ext>
              </a:extLst>
            </p:cNvPr>
            <p:cNvSpPr/>
            <p:nvPr/>
          </p:nvSpPr>
          <p:spPr>
            <a:xfrm>
              <a:off x="5371956" y="3408918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7" name="자유형: 도형 36">
              <a:extLst>
                <a:ext uri="{FF2B5EF4-FFF2-40B4-BE49-F238E27FC236}">
                  <a16:creationId xmlns:a16="http://schemas.microsoft.com/office/drawing/2014/main" id="{8C273AD9-EA1B-4AEA-B5C7-7B07564E4B6D}"/>
                </a:ext>
              </a:extLst>
            </p:cNvPr>
            <p:cNvSpPr/>
            <p:nvPr/>
          </p:nvSpPr>
          <p:spPr>
            <a:xfrm>
              <a:off x="5371956" y="3507757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8" name="자유형: 도형 37">
              <a:extLst>
                <a:ext uri="{FF2B5EF4-FFF2-40B4-BE49-F238E27FC236}">
                  <a16:creationId xmlns:a16="http://schemas.microsoft.com/office/drawing/2014/main" id="{7331194F-639C-4258-AA9D-4553DD859B5F}"/>
                </a:ext>
              </a:extLst>
            </p:cNvPr>
            <p:cNvSpPr/>
            <p:nvPr/>
          </p:nvSpPr>
          <p:spPr>
            <a:xfrm>
              <a:off x="5371956" y="3606596"/>
              <a:ext cx="1500981" cy="32279"/>
            </a:xfrm>
            <a:custGeom>
              <a:avLst/>
              <a:gdLst>
                <a:gd name="connsiteX0" fmla="*/ 0 w 1500981"/>
                <a:gd name="connsiteY0" fmla="*/ 0 h 32279"/>
                <a:gd name="connsiteX1" fmla="*/ 1500981 w 1500981"/>
                <a:gd name="connsiteY1" fmla="*/ 0 h 32279"/>
                <a:gd name="connsiteX2" fmla="*/ 1500981 w 1500981"/>
                <a:gd name="connsiteY2" fmla="*/ 32279 h 32279"/>
                <a:gd name="connsiteX3" fmla="*/ 0 w 1500981"/>
                <a:gd name="connsiteY3" fmla="*/ 32279 h 32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32279">
                  <a:moveTo>
                    <a:pt x="0" y="0"/>
                  </a:moveTo>
                  <a:lnTo>
                    <a:pt x="1500981" y="0"/>
                  </a:lnTo>
                  <a:lnTo>
                    <a:pt x="1500981" y="32279"/>
                  </a:lnTo>
                  <a:lnTo>
                    <a:pt x="0" y="32279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9" name="자유형: 도형 38">
              <a:extLst>
                <a:ext uri="{FF2B5EF4-FFF2-40B4-BE49-F238E27FC236}">
                  <a16:creationId xmlns:a16="http://schemas.microsoft.com/office/drawing/2014/main" id="{A90B78EA-5233-4153-8C9B-5FC559A87A7F}"/>
                </a:ext>
              </a:extLst>
            </p:cNvPr>
            <p:cNvSpPr/>
            <p:nvPr/>
          </p:nvSpPr>
          <p:spPr>
            <a:xfrm>
              <a:off x="5371956" y="3705435"/>
              <a:ext cx="1500981" cy="28163"/>
            </a:xfrm>
            <a:custGeom>
              <a:avLst/>
              <a:gdLst>
                <a:gd name="connsiteX0" fmla="*/ 0 w 1500981"/>
                <a:gd name="connsiteY0" fmla="*/ 0 h 28163"/>
                <a:gd name="connsiteX1" fmla="*/ 1500981 w 1500981"/>
                <a:gd name="connsiteY1" fmla="*/ 0 h 28163"/>
                <a:gd name="connsiteX2" fmla="*/ 1500981 w 1500981"/>
                <a:gd name="connsiteY2" fmla="*/ 28164 h 28163"/>
                <a:gd name="connsiteX3" fmla="*/ 0 w 1500981"/>
                <a:gd name="connsiteY3" fmla="*/ 28164 h 28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00981" h="28163">
                  <a:moveTo>
                    <a:pt x="0" y="0"/>
                  </a:moveTo>
                  <a:lnTo>
                    <a:pt x="1500981" y="0"/>
                  </a:lnTo>
                  <a:lnTo>
                    <a:pt x="1500981" y="28164"/>
                  </a:lnTo>
                  <a:lnTo>
                    <a:pt x="0" y="28164"/>
                  </a:lnTo>
                  <a:close/>
                </a:path>
              </a:pathLst>
            </a:custGeom>
            <a:solidFill>
              <a:schemeClr val="bg1"/>
            </a:solidFill>
            <a:ln w="805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4FE115A0-ABC1-43CF-B935-76B8413FA6DF}"/>
              </a:ext>
            </a:extLst>
          </p:cNvPr>
          <p:cNvSpPr/>
          <p:nvPr/>
        </p:nvSpPr>
        <p:spPr>
          <a:xfrm>
            <a:off x="6844661" y="2734155"/>
            <a:ext cx="1452562" cy="1452562"/>
          </a:xfrm>
          <a:custGeom>
            <a:avLst/>
            <a:gdLst>
              <a:gd name="connsiteX0" fmla="*/ 0 w 1452562"/>
              <a:gd name="connsiteY0" fmla="*/ 0 h 1452562"/>
              <a:gd name="connsiteX1" fmla="*/ 1452563 w 1452562"/>
              <a:gd name="connsiteY1" fmla="*/ 0 h 1452562"/>
              <a:gd name="connsiteX2" fmla="*/ 1452563 w 1452562"/>
              <a:gd name="connsiteY2" fmla="*/ 1452563 h 1452562"/>
              <a:gd name="connsiteX3" fmla="*/ 0 w 1452562"/>
              <a:gd name="connsiteY3" fmla="*/ 1452563 h 145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52562" h="1452562">
                <a:moveTo>
                  <a:pt x="0" y="0"/>
                </a:moveTo>
                <a:lnTo>
                  <a:pt x="1452563" y="0"/>
                </a:lnTo>
                <a:lnTo>
                  <a:pt x="1452563" y="1452563"/>
                </a:lnTo>
                <a:lnTo>
                  <a:pt x="0" y="1452563"/>
                </a:lnTo>
                <a:close/>
              </a:path>
            </a:pathLst>
          </a:custGeom>
          <a:solidFill>
            <a:srgbClr val="E8CBC2"/>
          </a:solidFill>
          <a:ln w="8057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F705CDCA-878E-4FB4-A464-FC6C81C504A2}"/>
              </a:ext>
            </a:extLst>
          </p:cNvPr>
          <p:cNvGrpSpPr/>
          <p:nvPr/>
        </p:nvGrpSpPr>
        <p:grpSpPr>
          <a:xfrm>
            <a:off x="1223757" y="5785703"/>
            <a:ext cx="2838373" cy="830997"/>
            <a:chOff x="1223757" y="5349452"/>
            <a:chExt cx="2838373" cy="830997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01E2E76-5F0A-4392-82FF-535E3150E5F5}"/>
                </a:ext>
              </a:extLst>
            </p:cNvPr>
            <p:cNvSpPr txBox="1"/>
            <p:nvPr/>
          </p:nvSpPr>
          <p:spPr>
            <a:xfrm>
              <a:off x="1223757" y="5349452"/>
              <a:ext cx="49725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800" b="1" dirty="0">
                  <a:solidFill>
                    <a:schemeClr val="accent3">
                      <a:lumMod val="75000"/>
                    </a:schemeClr>
                  </a:solidFill>
                </a:rPr>
                <a:t>5</a:t>
              </a:r>
              <a:endParaRPr lang="ko-KR" altLang="en-US" sz="4800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DBA3AB93-482B-4939-9AEC-5248A4DD654B}"/>
                </a:ext>
              </a:extLst>
            </p:cNvPr>
            <p:cNvSpPr txBox="1"/>
            <p:nvPr/>
          </p:nvSpPr>
          <p:spPr>
            <a:xfrm>
              <a:off x="2181487" y="5472562"/>
              <a:ext cx="188064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다녀온 소감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0B5989BC-7C80-4DA2-BCA3-7FDD4927F0B9}"/>
              </a:ext>
            </a:extLst>
          </p:cNvPr>
          <p:cNvGrpSpPr/>
          <p:nvPr/>
        </p:nvGrpSpPr>
        <p:grpSpPr>
          <a:xfrm>
            <a:off x="1223757" y="2640106"/>
            <a:ext cx="4999221" cy="830997"/>
            <a:chOff x="1223757" y="2816084"/>
            <a:chExt cx="4999221" cy="83099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96B3118-FD75-460F-AF93-6E4C5AB1F3B1}"/>
                </a:ext>
              </a:extLst>
            </p:cNvPr>
            <p:cNvSpPr txBox="1"/>
            <p:nvPr/>
          </p:nvSpPr>
          <p:spPr>
            <a:xfrm>
              <a:off x="1223757" y="2816084"/>
              <a:ext cx="4732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800" b="1" dirty="0">
                  <a:solidFill>
                    <a:schemeClr val="accent3">
                      <a:lumMod val="75000"/>
                    </a:schemeClr>
                  </a:solidFill>
                </a:rPr>
                <a:t>2</a:t>
              </a:r>
              <a:endParaRPr lang="ko-KR" altLang="en-US" sz="4800" b="1" dirty="0">
                <a:solidFill>
                  <a:schemeClr val="accent3">
                    <a:lumMod val="75000"/>
                  </a:schemeClr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5F814A4-2CC0-4D89-A310-AFA67F5C2B52}"/>
                </a:ext>
              </a:extLst>
            </p:cNvPr>
            <p:cNvSpPr txBox="1"/>
            <p:nvPr/>
          </p:nvSpPr>
          <p:spPr>
            <a:xfrm>
              <a:off x="2181487" y="2939194"/>
              <a:ext cx="404149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spc="-150" dirty="0">
                  <a:solidFill>
                    <a:schemeClr val="accent3">
                      <a:lumMod val="50000"/>
                    </a:schemeClr>
                  </a:solidFill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계획서 작성 및 서류 제출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2688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7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A7062B-228F-4E68-8D30-8295F782A87E}"/>
              </a:ext>
            </a:extLst>
          </p:cNvPr>
          <p:cNvSpPr txBox="1"/>
          <p:nvPr/>
        </p:nvSpPr>
        <p:spPr>
          <a:xfrm>
            <a:off x="4792892" y="2520592"/>
            <a:ext cx="6126998" cy="13715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5000"/>
              </a:lnSpc>
            </a:pPr>
            <a:r>
              <a:rPr lang="ko-KR" altLang="en-US" sz="7000" b="1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국가 </a:t>
            </a:r>
            <a:r>
              <a:rPr lang="en-US" altLang="ko-KR" sz="7000" b="1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/ </a:t>
            </a:r>
            <a:r>
              <a:rPr lang="ko-KR" altLang="en-US" sz="7000" b="1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학교 선택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900BBCE-47E1-4C99-9F3F-4B7ABF377492}"/>
              </a:ext>
            </a:extLst>
          </p:cNvPr>
          <p:cNvCxnSpPr/>
          <p:nvPr/>
        </p:nvCxnSpPr>
        <p:spPr>
          <a:xfrm>
            <a:off x="917602" y="4082584"/>
            <a:ext cx="11588367" cy="0"/>
          </a:xfrm>
          <a:prstGeom prst="line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>
            <a:extLst>
              <a:ext uri="{FF2B5EF4-FFF2-40B4-BE49-F238E27FC236}">
                <a16:creationId xmlns:a16="http://schemas.microsoft.com/office/drawing/2014/main" id="{8F1AEDAD-1D6E-4E4E-9F64-293FE7C6603E}"/>
              </a:ext>
            </a:extLst>
          </p:cNvPr>
          <p:cNvSpPr/>
          <p:nvPr/>
        </p:nvSpPr>
        <p:spPr>
          <a:xfrm>
            <a:off x="424862" y="1245342"/>
            <a:ext cx="3412275" cy="341227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8100" dist="12700" dir="2700000" algn="tl" rotWithShape="0">
              <a:schemeClr val="accent3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19FD77-11C0-4F08-A1C4-3A887E35B9C3}"/>
              </a:ext>
            </a:extLst>
          </p:cNvPr>
          <p:cNvSpPr txBox="1"/>
          <p:nvPr/>
        </p:nvSpPr>
        <p:spPr>
          <a:xfrm>
            <a:off x="1272110" y="2520592"/>
            <a:ext cx="171777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>
                <a:solidFill>
                  <a:schemeClr val="tx2">
                    <a:lumMod val="75000"/>
                  </a:schemeClr>
                </a:solidFill>
              </a:rPr>
              <a:t>Part 1</a:t>
            </a:r>
            <a:endParaRPr lang="ko-KR" altLang="en-US" sz="5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3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A1ED0D-8131-4720-A91F-638EE7948066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1583F-CFDA-433D-B6BB-A7073713A01E}"/>
              </a:ext>
            </a:extLst>
          </p:cNvPr>
          <p:cNvSpPr txBox="1"/>
          <p:nvPr/>
        </p:nvSpPr>
        <p:spPr>
          <a:xfrm>
            <a:off x="550971" y="215900"/>
            <a:ext cx="675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1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C5583E-D678-4792-93ED-2C3D0224D54F}"/>
              </a:ext>
            </a:extLst>
          </p:cNvPr>
          <p:cNvSpPr txBox="1"/>
          <p:nvPr/>
        </p:nvSpPr>
        <p:spPr>
          <a:xfrm>
            <a:off x="1431172" y="215900"/>
            <a:ext cx="3238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국가 </a:t>
            </a:r>
            <a:r>
              <a:rPr lang="en-US" altLang="ko-KR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/ </a:t>
            </a:r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학교 선택</a:t>
            </a:r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062B5E79-0ABC-494B-985F-94C0E53B95B5}"/>
              </a:ext>
            </a:extLst>
          </p:cNvPr>
          <p:cNvCxnSpPr/>
          <p:nvPr/>
        </p:nvCxnSpPr>
        <p:spPr>
          <a:xfrm>
            <a:off x="1134952" y="3423440"/>
            <a:ext cx="203835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4616EAB7-332D-413C-A47D-95D406DD7796}"/>
              </a:ext>
            </a:extLst>
          </p:cNvPr>
          <p:cNvSpPr txBox="1"/>
          <p:nvPr/>
        </p:nvSpPr>
        <p:spPr>
          <a:xfrm>
            <a:off x="1482809" y="3430631"/>
            <a:ext cx="13837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멕시코</a:t>
            </a:r>
            <a:r>
              <a:rPr lang="en-US" altLang="ko-KR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es-ES" altLang="ko-KR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México</a:t>
            </a:r>
            <a:endParaRPr lang="ko-KR" altLang="en-US" sz="16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9A74F28F-D94D-4BDA-898E-A7E9A0CF1C99}"/>
              </a:ext>
            </a:extLst>
          </p:cNvPr>
          <p:cNvCxnSpPr/>
          <p:nvPr/>
        </p:nvCxnSpPr>
        <p:spPr>
          <a:xfrm>
            <a:off x="5060109" y="3423440"/>
            <a:ext cx="203835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4E73A232-0166-4ED8-A1A5-2007C3DB0F9B}"/>
              </a:ext>
            </a:extLst>
          </p:cNvPr>
          <p:cNvSpPr txBox="1"/>
          <p:nvPr/>
        </p:nvSpPr>
        <p:spPr>
          <a:xfrm>
            <a:off x="5131033" y="3423440"/>
            <a:ext cx="19816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아르헨티나</a:t>
            </a:r>
            <a:r>
              <a:rPr lang="en-US" altLang="ko-KR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es-ES" altLang="ko-KR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Argentina</a:t>
            </a:r>
            <a:endParaRPr lang="ko-KR" altLang="en-US" sz="16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92566B32-92B4-40CC-93AD-EE9FFBC4A47E}"/>
              </a:ext>
            </a:extLst>
          </p:cNvPr>
          <p:cNvCxnSpPr/>
          <p:nvPr/>
        </p:nvCxnSpPr>
        <p:spPr>
          <a:xfrm>
            <a:off x="9024056" y="3423440"/>
            <a:ext cx="203835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63A91E29-6ABA-439E-8FE2-705CD1332A54}"/>
              </a:ext>
            </a:extLst>
          </p:cNvPr>
          <p:cNvSpPr txBox="1"/>
          <p:nvPr/>
        </p:nvSpPr>
        <p:spPr>
          <a:xfrm>
            <a:off x="9199893" y="3430632"/>
            <a:ext cx="16866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콜롬비아</a:t>
            </a:r>
            <a:r>
              <a:rPr lang="en-US" altLang="ko-KR" sz="16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Colombia</a:t>
            </a:r>
            <a:endParaRPr lang="ko-KR" altLang="en-US" sz="16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677EDA7-DD5B-47C1-9441-6B9DF9FADD95}"/>
              </a:ext>
            </a:extLst>
          </p:cNvPr>
          <p:cNvSpPr txBox="1"/>
          <p:nvPr/>
        </p:nvSpPr>
        <p:spPr>
          <a:xfrm flipH="1">
            <a:off x="889746" y="1333669"/>
            <a:ext cx="248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001</a:t>
            </a:r>
            <a:endParaRPr lang="ko-KR" altLang="en-US" sz="20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EC074AE-14B6-4E4E-8097-4A801F32FD9D}"/>
              </a:ext>
            </a:extLst>
          </p:cNvPr>
          <p:cNvSpPr txBox="1"/>
          <p:nvPr/>
        </p:nvSpPr>
        <p:spPr>
          <a:xfrm flipH="1">
            <a:off x="2816934" y="3918200"/>
            <a:ext cx="819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004</a:t>
            </a:r>
            <a:endParaRPr lang="ko-KR" altLang="en-US" sz="20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493F006-0DA6-4DC4-A70C-19A580518222}"/>
              </a:ext>
            </a:extLst>
          </p:cNvPr>
          <p:cNvSpPr txBox="1"/>
          <p:nvPr/>
        </p:nvSpPr>
        <p:spPr>
          <a:xfrm flipH="1">
            <a:off x="4830741" y="1336180"/>
            <a:ext cx="819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002</a:t>
            </a:r>
            <a:endParaRPr lang="ko-KR" altLang="en-US" sz="20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06E0B80-F4E7-4D12-ACE0-470FA6F71803}"/>
              </a:ext>
            </a:extLst>
          </p:cNvPr>
          <p:cNvSpPr txBox="1"/>
          <p:nvPr/>
        </p:nvSpPr>
        <p:spPr>
          <a:xfrm flipH="1">
            <a:off x="8783717" y="1333669"/>
            <a:ext cx="819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003</a:t>
            </a:r>
            <a:endParaRPr lang="ko-KR" altLang="en-US" sz="2000" b="1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D0764CC1-CFE2-4099-B73D-47F660E45D58}"/>
              </a:ext>
            </a:extLst>
          </p:cNvPr>
          <p:cNvSpPr/>
          <p:nvPr/>
        </p:nvSpPr>
        <p:spPr>
          <a:xfrm>
            <a:off x="888756" y="1740100"/>
            <a:ext cx="2519028" cy="15883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5238BE71-A6B1-411D-92DB-8E30583B1DB2}"/>
              </a:ext>
            </a:extLst>
          </p:cNvPr>
          <p:cNvSpPr/>
          <p:nvPr/>
        </p:nvSpPr>
        <p:spPr>
          <a:xfrm>
            <a:off x="4830741" y="1740100"/>
            <a:ext cx="2519028" cy="15883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1ACF4A5-934D-42B7-901F-BDB0D4DBFEFD}"/>
              </a:ext>
            </a:extLst>
          </p:cNvPr>
          <p:cNvSpPr/>
          <p:nvPr/>
        </p:nvSpPr>
        <p:spPr>
          <a:xfrm>
            <a:off x="8783717" y="1747025"/>
            <a:ext cx="2519028" cy="158835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0B6ACC9-DF59-4EB8-A505-A4B4034BA144}"/>
              </a:ext>
            </a:extLst>
          </p:cNvPr>
          <p:cNvSpPr/>
          <p:nvPr/>
        </p:nvSpPr>
        <p:spPr>
          <a:xfrm>
            <a:off x="6856038" y="4326635"/>
            <a:ext cx="2519028" cy="69100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9C3DB52-2B3F-4745-9086-53AE87C7F28D}"/>
              </a:ext>
            </a:extLst>
          </p:cNvPr>
          <p:cNvSpPr/>
          <p:nvPr/>
        </p:nvSpPr>
        <p:spPr>
          <a:xfrm>
            <a:off x="6851342" y="5217429"/>
            <a:ext cx="2519028" cy="6724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A52908A4-CE7A-45A3-BC86-D858C68FF5F6}"/>
              </a:ext>
            </a:extLst>
          </p:cNvPr>
          <p:cNvSpPr/>
          <p:nvPr/>
        </p:nvSpPr>
        <p:spPr>
          <a:xfrm>
            <a:off x="2820110" y="4320961"/>
            <a:ext cx="2519028" cy="158835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9A6ED2B1-D654-42BB-AC17-F3BB7D122AE3}"/>
              </a:ext>
            </a:extLst>
          </p:cNvPr>
          <p:cNvGrpSpPr/>
          <p:nvPr/>
        </p:nvGrpSpPr>
        <p:grpSpPr>
          <a:xfrm>
            <a:off x="3050366" y="5973600"/>
            <a:ext cx="2052165" cy="350955"/>
            <a:chOff x="3050366" y="5973600"/>
            <a:chExt cx="2052165" cy="350955"/>
          </a:xfrm>
        </p:grpSpPr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67CEC84B-F8A8-4741-B770-26305F65562E}"/>
                </a:ext>
              </a:extLst>
            </p:cNvPr>
            <p:cNvCxnSpPr/>
            <p:nvPr/>
          </p:nvCxnSpPr>
          <p:spPr>
            <a:xfrm>
              <a:off x="3057273" y="5973600"/>
              <a:ext cx="203835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EC699EDC-112F-4C0B-BA4C-601926CE4351}"/>
                </a:ext>
              </a:extLst>
            </p:cNvPr>
            <p:cNvSpPr txBox="1"/>
            <p:nvPr/>
          </p:nvSpPr>
          <p:spPr>
            <a:xfrm>
              <a:off x="3050366" y="5986001"/>
              <a:ext cx="205216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600" dirty="0"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코스타리카</a:t>
              </a:r>
              <a:r>
                <a:rPr lang="en-US" altLang="ko-KR" sz="1600" dirty="0"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, </a:t>
              </a:r>
              <a:r>
                <a:rPr lang="es-ES" altLang="ko-KR" sz="1600" dirty="0"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Costa Rica</a:t>
              </a:r>
              <a:endParaRPr lang="ko-KR" altLang="en-US" sz="1600" dirty="0">
                <a:latin typeface="휴먼편지체" panose="02030504000101010101" pitchFamily="18" charset="-127"/>
                <a:ea typeface="휴먼편지체" panose="02030504000101010101" pitchFamily="18" charset="-127"/>
              </a:endParaRP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1BB26BB2-671D-4750-B824-3345283F5A8A}"/>
              </a:ext>
            </a:extLst>
          </p:cNvPr>
          <p:cNvGrpSpPr/>
          <p:nvPr/>
        </p:nvGrpSpPr>
        <p:grpSpPr>
          <a:xfrm>
            <a:off x="7091682" y="5973600"/>
            <a:ext cx="2038350" cy="350955"/>
            <a:chOff x="3057273" y="5973600"/>
            <a:chExt cx="2038350" cy="350955"/>
          </a:xfrm>
        </p:grpSpPr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B1ED8D18-A92F-4E21-AEAA-363774A82F26}"/>
                </a:ext>
              </a:extLst>
            </p:cNvPr>
            <p:cNvCxnSpPr/>
            <p:nvPr/>
          </p:nvCxnSpPr>
          <p:spPr>
            <a:xfrm>
              <a:off x="3057273" y="5973600"/>
              <a:ext cx="203835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9272D1EB-2418-485A-9899-53046E35CDB9}"/>
                </a:ext>
              </a:extLst>
            </p:cNvPr>
            <p:cNvSpPr txBox="1"/>
            <p:nvPr/>
          </p:nvSpPr>
          <p:spPr>
            <a:xfrm>
              <a:off x="3370166" y="5986001"/>
              <a:ext cx="141256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600" dirty="0"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스페인</a:t>
              </a:r>
              <a:r>
                <a:rPr lang="es-ES" altLang="ko-KR" sz="1600" dirty="0"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,</a:t>
              </a:r>
              <a:r>
                <a:rPr lang="en-US" altLang="ko-KR" sz="1600" dirty="0"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 </a:t>
              </a:r>
              <a:r>
                <a:rPr lang="en-US" altLang="ko-KR" sz="1600" dirty="0" err="1">
                  <a:latin typeface="휴먼편지체" panose="02030504000101010101" pitchFamily="18" charset="-127"/>
                  <a:ea typeface="휴먼편지체" panose="02030504000101010101" pitchFamily="18" charset="-127"/>
                </a:rPr>
                <a:t>España</a:t>
              </a:r>
              <a:endParaRPr lang="ko-KR" altLang="en-US" sz="1600" dirty="0">
                <a:latin typeface="휴먼편지체" panose="02030504000101010101" pitchFamily="18" charset="-127"/>
                <a:ea typeface="휴먼편지체" panose="02030504000101010101" pitchFamily="18" charset="-127"/>
              </a:endParaRPr>
            </a:p>
          </p:txBody>
        </p:sp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613E901D-8C2B-48BE-BF9F-C97071432EC2}"/>
              </a:ext>
            </a:extLst>
          </p:cNvPr>
          <p:cNvSpPr txBox="1"/>
          <p:nvPr/>
        </p:nvSpPr>
        <p:spPr>
          <a:xfrm flipH="1">
            <a:off x="6856038" y="3914125"/>
            <a:ext cx="8193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005</a:t>
            </a:r>
            <a:endParaRPr lang="ko-KR" altLang="en-US" sz="2000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14F649A-A174-46CE-9E03-DE3573553E8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82" y="1949338"/>
            <a:ext cx="1058900" cy="11903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02D8C9-D627-4568-9E1E-778E32F119C4}"/>
              </a:ext>
            </a:extLst>
          </p:cNvPr>
          <p:cNvSpPr txBox="1"/>
          <p:nvPr/>
        </p:nvSpPr>
        <p:spPr>
          <a:xfrm>
            <a:off x="2122708" y="1965701"/>
            <a:ext cx="13502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altLang="ko-KR" b="0" i="0" dirty="0">
                <a:solidFill>
                  <a:srgbClr val="202124"/>
                </a:solidFill>
                <a:effectLst/>
                <a:latin typeface="Apple SD Gothic Neo"/>
              </a:rPr>
              <a:t>Universidad </a:t>
            </a:r>
          </a:p>
          <a:p>
            <a:r>
              <a:rPr lang="es-ES" altLang="ko-KR" b="0" i="0" dirty="0">
                <a:solidFill>
                  <a:srgbClr val="202124"/>
                </a:solidFill>
                <a:effectLst/>
                <a:latin typeface="Apple SD Gothic Neo"/>
              </a:rPr>
              <a:t>Nacional </a:t>
            </a:r>
          </a:p>
          <a:p>
            <a:r>
              <a:rPr lang="es-ES" altLang="ko-KR" b="0" i="0" dirty="0">
                <a:solidFill>
                  <a:srgbClr val="202124"/>
                </a:solidFill>
                <a:effectLst/>
                <a:latin typeface="Apple SD Gothic Neo"/>
              </a:rPr>
              <a:t>Autónoma </a:t>
            </a:r>
          </a:p>
          <a:p>
            <a:r>
              <a:rPr lang="es-ES" altLang="ko-KR" b="0" i="0" dirty="0">
                <a:solidFill>
                  <a:srgbClr val="202124"/>
                </a:solidFill>
                <a:effectLst/>
                <a:latin typeface="Apple SD Gothic Neo"/>
              </a:rPr>
              <a:t>de México</a:t>
            </a:r>
            <a:endParaRPr lang="ko-KR" altLang="en-US" dirty="0"/>
          </a:p>
        </p:txBody>
      </p:sp>
      <p:pic>
        <p:nvPicPr>
          <p:cNvPr id="40" name="그림 39" descr="텍스트, 표지판이(가) 표시된 사진&#10;&#10;자동 생성된 설명">
            <a:extLst>
              <a:ext uri="{FF2B5EF4-FFF2-40B4-BE49-F238E27FC236}">
                <a16:creationId xmlns:a16="http://schemas.microsoft.com/office/drawing/2014/main" id="{E327CE19-19CB-41EC-A6DD-74EA52756F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4266" y="1903102"/>
            <a:ext cx="1244059" cy="1276202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4703A6F5-9A29-4B2D-BCDA-AAE179F2E1C8}"/>
              </a:ext>
            </a:extLst>
          </p:cNvPr>
          <p:cNvSpPr txBox="1"/>
          <p:nvPr/>
        </p:nvSpPr>
        <p:spPr>
          <a:xfrm>
            <a:off x="6009577" y="2104200"/>
            <a:ext cx="14015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/>
              <a:t>Universidad </a:t>
            </a:r>
          </a:p>
          <a:p>
            <a:pPr algn="ctr"/>
            <a:r>
              <a:rPr lang="en-US" altLang="ko-KR" dirty="0"/>
              <a:t>de </a:t>
            </a:r>
          </a:p>
          <a:p>
            <a:pPr algn="ctr"/>
            <a:r>
              <a:rPr lang="en-US" altLang="ko-KR" dirty="0"/>
              <a:t>Buenos Aires</a:t>
            </a:r>
            <a:endParaRPr lang="ko-KR" altLang="en-US" dirty="0"/>
          </a:p>
        </p:txBody>
      </p:sp>
      <p:pic>
        <p:nvPicPr>
          <p:cNvPr id="43" name="그림 42" descr="텍스트이(가) 표시된 사진&#10;&#10;자동 생성된 설명">
            <a:extLst>
              <a:ext uri="{FF2B5EF4-FFF2-40B4-BE49-F238E27FC236}">
                <a16:creationId xmlns:a16="http://schemas.microsoft.com/office/drawing/2014/main" id="{6A7C0734-0837-41B5-8D78-9586F2D663F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561" y="1797711"/>
            <a:ext cx="1486984" cy="1486984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104D7C1E-2023-4074-8A90-40E979DC81C4}"/>
              </a:ext>
            </a:extLst>
          </p:cNvPr>
          <p:cNvSpPr txBox="1"/>
          <p:nvPr/>
        </p:nvSpPr>
        <p:spPr>
          <a:xfrm>
            <a:off x="10026826" y="1965701"/>
            <a:ext cx="13502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Portal </a:t>
            </a:r>
          </a:p>
          <a:p>
            <a:r>
              <a:rPr lang="en-US" altLang="ko-KR" dirty="0"/>
              <a:t>Pontificia </a:t>
            </a:r>
          </a:p>
          <a:p>
            <a:r>
              <a:rPr lang="en-US" altLang="ko-KR" dirty="0"/>
              <a:t>Universidad </a:t>
            </a:r>
          </a:p>
          <a:p>
            <a:r>
              <a:rPr lang="en-US" altLang="ko-KR" dirty="0"/>
              <a:t>Javeriana</a:t>
            </a:r>
            <a:endParaRPr lang="ko-KR" altLang="en-US" dirty="0"/>
          </a:p>
        </p:txBody>
      </p:sp>
      <p:pic>
        <p:nvPicPr>
          <p:cNvPr id="46" name="그래픽 45">
            <a:extLst>
              <a:ext uri="{FF2B5EF4-FFF2-40B4-BE49-F238E27FC236}">
                <a16:creationId xmlns:a16="http://schemas.microsoft.com/office/drawing/2014/main" id="{9464FFD4-FB94-4F2A-BC5D-873F29AD5D7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2857746" y="4469519"/>
            <a:ext cx="1230406" cy="129124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A46EC2F7-7824-4B0D-A249-5F40C5AD561C}"/>
              </a:ext>
            </a:extLst>
          </p:cNvPr>
          <p:cNvSpPr txBox="1"/>
          <p:nvPr/>
        </p:nvSpPr>
        <p:spPr>
          <a:xfrm>
            <a:off x="4018617" y="4653474"/>
            <a:ext cx="1297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/>
              <a:t>Universidad</a:t>
            </a:r>
          </a:p>
          <a:p>
            <a:pPr algn="ctr"/>
            <a:r>
              <a:rPr lang="en-US" altLang="ko-KR" dirty="0"/>
              <a:t>de</a:t>
            </a:r>
          </a:p>
          <a:p>
            <a:pPr algn="ctr"/>
            <a:r>
              <a:rPr lang="en-US" altLang="ko-KR" dirty="0"/>
              <a:t>Costa Rica</a:t>
            </a:r>
            <a:endParaRPr lang="ko-KR" altLang="en-US" dirty="0"/>
          </a:p>
        </p:txBody>
      </p:sp>
      <p:pic>
        <p:nvPicPr>
          <p:cNvPr id="49" name="그림 48" descr="텍스트이(가) 표시된 사진&#10;&#10;자동 생성된 설명">
            <a:extLst>
              <a:ext uri="{FF2B5EF4-FFF2-40B4-BE49-F238E27FC236}">
                <a16:creationId xmlns:a16="http://schemas.microsoft.com/office/drawing/2014/main" id="{857D9740-329F-4F91-B241-58801205B1F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2699"/>
          <a:stretch/>
        </p:blipFill>
        <p:spPr>
          <a:xfrm>
            <a:off x="6953335" y="3914125"/>
            <a:ext cx="969497" cy="1573631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15DEFF0-0005-41A2-ACE6-B2D0FB57FCED}"/>
              </a:ext>
            </a:extLst>
          </p:cNvPr>
          <p:cNvSpPr txBox="1"/>
          <p:nvPr/>
        </p:nvSpPr>
        <p:spPr>
          <a:xfrm>
            <a:off x="8020129" y="4371313"/>
            <a:ext cx="13502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Universidad </a:t>
            </a:r>
          </a:p>
          <a:p>
            <a:r>
              <a:rPr lang="en-US" altLang="ko-KR" dirty="0"/>
              <a:t>de</a:t>
            </a:r>
            <a:r>
              <a:rPr lang="ko-KR" altLang="en-US" dirty="0"/>
              <a:t> </a:t>
            </a:r>
            <a:r>
              <a:rPr lang="en-US" altLang="ko-KR" dirty="0" err="1"/>
              <a:t>Alcalá</a:t>
            </a:r>
            <a:endParaRPr lang="en-US" altLang="ko-KR" dirty="0"/>
          </a:p>
        </p:txBody>
      </p:sp>
      <p:pic>
        <p:nvPicPr>
          <p:cNvPr id="54" name="그림 53">
            <a:extLst>
              <a:ext uri="{FF2B5EF4-FFF2-40B4-BE49-F238E27FC236}">
                <a16:creationId xmlns:a16="http://schemas.microsoft.com/office/drawing/2014/main" id="{F96C623A-5202-46B8-980E-0688FACF4DA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51342" y="5169887"/>
            <a:ext cx="949746" cy="739431"/>
          </a:xfrm>
          <a:prstGeom prst="rect">
            <a:avLst/>
          </a:prstGeom>
        </p:spPr>
      </p:pic>
      <p:sp>
        <p:nvSpPr>
          <p:cNvPr id="57" name="TextBox 56">
            <a:extLst>
              <a:ext uri="{FF2B5EF4-FFF2-40B4-BE49-F238E27FC236}">
                <a16:creationId xmlns:a16="http://schemas.microsoft.com/office/drawing/2014/main" id="{A98A457B-14C5-401D-BDA2-E1D168D1699A}"/>
              </a:ext>
            </a:extLst>
          </p:cNvPr>
          <p:cNvSpPr txBox="1"/>
          <p:nvPr/>
        </p:nvSpPr>
        <p:spPr>
          <a:xfrm>
            <a:off x="8007542" y="5262987"/>
            <a:ext cx="1297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altLang="ko-KR" dirty="0"/>
              <a:t>Universidad</a:t>
            </a:r>
          </a:p>
          <a:p>
            <a:r>
              <a:rPr lang="es-ES" altLang="ko-KR" dirty="0"/>
              <a:t>de Alicante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2842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BC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A7062B-228F-4E68-8D30-8295F782A87E}"/>
              </a:ext>
            </a:extLst>
          </p:cNvPr>
          <p:cNvSpPr txBox="1"/>
          <p:nvPr/>
        </p:nvSpPr>
        <p:spPr>
          <a:xfrm>
            <a:off x="4093242" y="2666784"/>
            <a:ext cx="7289175" cy="107914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5000"/>
              </a:lnSpc>
            </a:pPr>
            <a:r>
              <a:rPr lang="ko-KR" altLang="en-US" sz="5400" b="1" dirty="0">
                <a:solidFill>
                  <a:schemeClr val="accent3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계획서 작성 및 서류 제출 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900BBCE-47E1-4C99-9F3F-4B7ABF377492}"/>
              </a:ext>
            </a:extLst>
          </p:cNvPr>
          <p:cNvCxnSpPr/>
          <p:nvPr/>
        </p:nvCxnSpPr>
        <p:spPr>
          <a:xfrm>
            <a:off x="917602" y="4082584"/>
            <a:ext cx="11588367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>
            <a:extLst>
              <a:ext uri="{FF2B5EF4-FFF2-40B4-BE49-F238E27FC236}">
                <a16:creationId xmlns:a16="http://schemas.microsoft.com/office/drawing/2014/main" id="{8F1AEDAD-1D6E-4E4E-9F64-293FE7C6603E}"/>
              </a:ext>
            </a:extLst>
          </p:cNvPr>
          <p:cNvSpPr/>
          <p:nvPr/>
        </p:nvSpPr>
        <p:spPr>
          <a:xfrm>
            <a:off x="424862" y="1245342"/>
            <a:ext cx="3412275" cy="3412275"/>
          </a:xfrm>
          <a:prstGeom prst="ellipse">
            <a:avLst/>
          </a:prstGeom>
          <a:solidFill>
            <a:srgbClr val="EAD7CC"/>
          </a:solidFill>
          <a:ln>
            <a:noFill/>
          </a:ln>
          <a:effectLst>
            <a:outerShdw blurRad="38100" dist="12700" dir="2700000" algn="tl" rotWithShape="0">
              <a:schemeClr val="accent3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19FD77-11C0-4F08-A1C4-3A887E35B9C3}"/>
              </a:ext>
            </a:extLst>
          </p:cNvPr>
          <p:cNvSpPr txBox="1"/>
          <p:nvPr/>
        </p:nvSpPr>
        <p:spPr>
          <a:xfrm>
            <a:off x="1272110" y="2520592"/>
            <a:ext cx="171777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>
                <a:solidFill>
                  <a:schemeClr val="tx2">
                    <a:lumMod val="75000"/>
                  </a:schemeClr>
                </a:solidFill>
              </a:rPr>
              <a:t>Part 2</a:t>
            </a:r>
            <a:endParaRPr lang="ko-KR" altLang="en-US" sz="5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34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A1ED0D-8131-4720-A91F-638EE7948066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rgbClr val="D4A0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1583F-CFDA-433D-B6BB-A7073713A01E}"/>
              </a:ext>
            </a:extLst>
          </p:cNvPr>
          <p:cNvSpPr txBox="1"/>
          <p:nvPr/>
        </p:nvSpPr>
        <p:spPr>
          <a:xfrm>
            <a:off x="550971" y="215900"/>
            <a:ext cx="675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2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C5583E-D678-4792-93ED-2C3D0224D54F}"/>
              </a:ext>
            </a:extLst>
          </p:cNvPr>
          <p:cNvSpPr txBox="1"/>
          <p:nvPr/>
        </p:nvSpPr>
        <p:spPr>
          <a:xfrm>
            <a:off x="1450971" y="215900"/>
            <a:ext cx="47468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계획서 작성 및 서류 제출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5F344510-F6F1-47F0-9468-9E9661379800}"/>
              </a:ext>
            </a:extLst>
          </p:cNvPr>
          <p:cNvCxnSpPr/>
          <p:nvPr/>
        </p:nvCxnSpPr>
        <p:spPr>
          <a:xfrm>
            <a:off x="317500" y="6718300"/>
            <a:ext cx="11874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D84A5BE9-8FF7-4CBB-8EBE-59CAA1EAC8C5}"/>
              </a:ext>
            </a:extLst>
          </p:cNvPr>
          <p:cNvSpPr/>
          <p:nvPr/>
        </p:nvSpPr>
        <p:spPr>
          <a:xfrm>
            <a:off x="957334" y="1783619"/>
            <a:ext cx="1624634" cy="98453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553B2AF-C8A5-4888-BCCA-E33D100F554D}"/>
              </a:ext>
            </a:extLst>
          </p:cNvPr>
          <p:cNvSpPr/>
          <p:nvPr/>
        </p:nvSpPr>
        <p:spPr>
          <a:xfrm>
            <a:off x="2595457" y="1783620"/>
            <a:ext cx="8388193" cy="9845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D43359-4DD4-48FA-AF7F-180307317FE7}"/>
              </a:ext>
            </a:extLst>
          </p:cNvPr>
          <p:cNvSpPr txBox="1"/>
          <p:nvPr/>
        </p:nvSpPr>
        <p:spPr>
          <a:xfrm>
            <a:off x="1246994" y="1983499"/>
            <a:ext cx="1002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첫째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0FCBE2-D88E-4FDE-BB15-BA9A01306A19}"/>
              </a:ext>
            </a:extLst>
          </p:cNvPr>
          <p:cNvSpPr txBox="1"/>
          <p:nvPr/>
        </p:nvSpPr>
        <p:spPr>
          <a:xfrm>
            <a:off x="2960806" y="1983500"/>
            <a:ext cx="6574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300" dirty="0">
                <a:latin typeface="휴먼편지체" panose="02030504000101010101" pitchFamily="18" charset="-127"/>
                <a:ea typeface="휴먼편지체" panose="02030504000101010101" pitchFamily="18" charset="-127"/>
                <a:hlinkClick r:id="rId2"/>
              </a:rPr>
              <a:t>스페인</a:t>
            </a:r>
            <a:r>
              <a:rPr lang="en-US" altLang="ko-KR" sz="3200" spc="-300" dirty="0">
                <a:latin typeface="휴먼편지체" panose="02030504000101010101" pitchFamily="18" charset="-127"/>
                <a:ea typeface="휴먼편지체" panose="02030504000101010101" pitchFamily="18" charset="-127"/>
                <a:hlinkClick r:id="rId2"/>
              </a:rPr>
              <a:t>·</a:t>
            </a:r>
            <a:r>
              <a:rPr lang="ko-KR" altLang="en-US" sz="3200" spc="-300" dirty="0">
                <a:latin typeface="휴먼편지체" panose="02030504000101010101" pitchFamily="18" charset="-127"/>
                <a:ea typeface="휴먼편지체" panose="02030504000101010101" pitchFamily="18" charset="-127"/>
                <a:hlinkClick r:id="rId2"/>
              </a:rPr>
              <a:t>중남미학과  홈페이지 </a:t>
            </a:r>
            <a:r>
              <a:rPr lang="ko-KR" altLang="en-US" sz="3200" spc="-3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공지사항 확인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92DE176-4D4B-4CDC-839D-03012D270EAD}"/>
              </a:ext>
            </a:extLst>
          </p:cNvPr>
          <p:cNvSpPr/>
          <p:nvPr/>
        </p:nvSpPr>
        <p:spPr>
          <a:xfrm>
            <a:off x="957332" y="3368480"/>
            <a:ext cx="1624634" cy="98453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18C4334-8AA2-4A96-BB4E-9AB4351F5529}"/>
              </a:ext>
            </a:extLst>
          </p:cNvPr>
          <p:cNvSpPr/>
          <p:nvPr/>
        </p:nvSpPr>
        <p:spPr>
          <a:xfrm>
            <a:off x="2595455" y="3368481"/>
            <a:ext cx="8388193" cy="9845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143ECA9-8703-4089-9953-D544820707F7}"/>
              </a:ext>
            </a:extLst>
          </p:cNvPr>
          <p:cNvSpPr txBox="1"/>
          <p:nvPr/>
        </p:nvSpPr>
        <p:spPr>
          <a:xfrm>
            <a:off x="1295082" y="3568360"/>
            <a:ext cx="9060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둘째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2A1F08-0894-482C-9B76-50966A02A6BD}"/>
              </a:ext>
            </a:extLst>
          </p:cNvPr>
          <p:cNvSpPr txBox="1"/>
          <p:nvPr/>
        </p:nvSpPr>
        <p:spPr>
          <a:xfrm>
            <a:off x="2960804" y="3568361"/>
            <a:ext cx="3342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3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필요한 서류 확인</a:t>
            </a:r>
            <a:r>
              <a:rPr lang="en-US" altLang="ko-KR" sz="3200" spc="-3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3200" spc="-3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작성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96E46EF-DEFF-482E-984D-6A6E8A29D0B0}"/>
              </a:ext>
            </a:extLst>
          </p:cNvPr>
          <p:cNvSpPr/>
          <p:nvPr/>
        </p:nvSpPr>
        <p:spPr>
          <a:xfrm>
            <a:off x="957330" y="4953341"/>
            <a:ext cx="1624634" cy="98453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9EE57DF-9760-4AE1-BE5E-54B18D02F311}"/>
              </a:ext>
            </a:extLst>
          </p:cNvPr>
          <p:cNvSpPr/>
          <p:nvPr/>
        </p:nvSpPr>
        <p:spPr>
          <a:xfrm>
            <a:off x="2595453" y="4953342"/>
            <a:ext cx="8388193" cy="98453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0F72D1C-EC04-4BEE-B0D6-80A38D194A90}"/>
              </a:ext>
            </a:extLst>
          </p:cNvPr>
          <p:cNvSpPr txBox="1"/>
          <p:nvPr/>
        </p:nvSpPr>
        <p:spPr>
          <a:xfrm>
            <a:off x="1246990" y="5153221"/>
            <a:ext cx="10021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bg1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셋째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E0F6E9-79D9-4927-8F46-E8D935C57EF2}"/>
              </a:ext>
            </a:extLst>
          </p:cNvPr>
          <p:cNvSpPr txBox="1"/>
          <p:nvPr/>
        </p:nvSpPr>
        <p:spPr>
          <a:xfrm>
            <a:off x="2960802" y="5153222"/>
            <a:ext cx="299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spc="-3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제출 기한 내에 제출</a:t>
            </a:r>
          </a:p>
        </p:txBody>
      </p:sp>
    </p:spTree>
    <p:extLst>
      <p:ext uri="{BB962C8B-B14F-4D97-AF65-F5344CB8AC3E}">
        <p14:creationId xmlns:p14="http://schemas.microsoft.com/office/powerpoint/2010/main" val="153686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A1ED0D-8131-4720-A91F-638EE7948066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rgbClr val="D4A0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1583F-CFDA-433D-B6BB-A7073713A01E}"/>
              </a:ext>
            </a:extLst>
          </p:cNvPr>
          <p:cNvSpPr txBox="1"/>
          <p:nvPr/>
        </p:nvSpPr>
        <p:spPr>
          <a:xfrm>
            <a:off x="550971" y="215900"/>
            <a:ext cx="675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2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5F344510-F6F1-47F0-9468-9E9661379800}"/>
              </a:ext>
            </a:extLst>
          </p:cNvPr>
          <p:cNvCxnSpPr/>
          <p:nvPr/>
        </p:nvCxnSpPr>
        <p:spPr>
          <a:xfrm>
            <a:off x="317500" y="6718300"/>
            <a:ext cx="11874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>
            <a:extLst>
              <a:ext uri="{FF2B5EF4-FFF2-40B4-BE49-F238E27FC236}">
                <a16:creationId xmlns:a16="http://schemas.microsoft.com/office/drawing/2014/main" id="{9539B62D-4CE3-4B5C-B4F0-7DCF68DAB58B}"/>
              </a:ext>
            </a:extLst>
          </p:cNvPr>
          <p:cNvSpPr/>
          <p:nvPr/>
        </p:nvSpPr>
        <p:spPr>
          <a:xfrm>
            <a:off x="635990" y="1732730"/>
            <a:ext cx="10905769" cy="48204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어학당 홈페이지</a:t>
            </a: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들어가기 </a:t>
            </a:r>
            <a:r>
              <a:rPr lang="en-US" altLang="ko-KR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</a:t>
            </a: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구글 검색</a:t>
            </a:r>
            <a:r>
              <a:rPr lang="en-US" altLang="ko-KR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개설과목 확인 </a:t>
            </a:r>
            <a:endParaRPr lang="en-US" altLang="ko-KR" sz="4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학비 확인 후 작성</a:t>
            </a:r>
            <a:endParaRPr lang="en-US" altLang="ko-KR" sz="4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  <a:hlinkClick r:id="rId3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기숙사</a:t>
            </a: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비용 확인 후 작성</a:t>
            </a:r>
            <a:endParaRPr lang="en-US" altLang="ko-KR" sz="4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항공료 확인 후 작성</a:t>
            </a:r>
            <a:endParaRPr lang="en-US" altLang="ko-KR" sz="4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9191FB-99F5-43E2-B082-B7CD9E357B81}"/>
              </a:ext>
            </a:extLst>
          </p:cNvPr>
          <p:cNvSpPr txBox="1"/>
          <p:nvPr/>
        </p:nvSpPr>
        <p:spPr>
          <a:xfrm>
            <a:off x="650241" y="1268815"/>
            <a:ext cx="282481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500" spc="-15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계획서 한글 파일 작성</a:t>
            </a:r>
            <a:endParaRPr lang="ko-KR" altLang="en-US" sz="2500" spc="-15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7A8904D-6592-4C29-ACB3-A8C97C914421}"/>
              </a:ext>
            </a:extLst>
          </p:cNvPr>
          <p:cNvSpPr txBox="1"/>
          <p:nvPr/>
        </p:nvSpPr>
        <p:spPr>
          <a:xfrm>
            <a:off x="1450971" y="215900"/>
            <a:ext cx="47468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계획서 작성 및 서류 제출</a:t>
            </a:r>
          </a:p>
        </p:txBody>
      </p:sp>
    </p:spTree>
    <p:extLst>
      <p:ext uri="{BB962C8B-B14F-4D97-AF65-F5344CB8AC3E}">
        <p14:creationId xmlns:p14="http://schemas.microsoft.com/office/powerpoint/2010/main" val="149860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A1ED0D-8131-4720-A91F-638EE7948066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rgbClr val="D4A0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1583F-CFDA-433D-B6BB-A7073713A01E}"/>
              </a:ext>
            </a:extLst>
          </p:cNvPr>
          <p:cNvSpPr txBox="1"/>
          <p:nvPr/>
        </p:nvSpPr>
        <p:spPr>
          <a:xfrm>
            <a:off x="550971" y="215900"/>
            <a:ext cx="6665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2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C5583E-D678-4792-93ED-2C3D0224D54F}"/>
              </a:ext>
            </a:extLst>
          </p:cNvPr>
          <p:cNvSpPr txBox="1"/>
          <p:nvPr/>
        </p:nvSpPr>
        <p:spPr>
          <a:xfrm>
            <a:off x="1393496" y="215900"/>
            <a:ext cx="4479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0" i="0" dirty="0" err="1">
                <a:solidFill>
                  <a:srgbClr val="202124"/>
                </a:solidFill>
                <a:effectLst/>
                <a:latin typeface="휴먼편지체" panose="02030504000101010101" pitchFamily="18" charset="-127"/>
                <a:ea typeface="휴먼편지체" panose="02030504000101010101" pitchFamily="18" charset="-127"/>
              </a:rPr>
              <a:t>Alcalá</a:t>
            </a:r>
            <a:r>
              <a:rPr lang="en-US" altLang="ko-KR" sz="3200" b="0" i="0" dirty="0">
                <a:solidFill>
                  <a:srgbClr val="202124"/>
                </a:solidFill>
                <a:effectLst/>
                <a:latin typeface="휴먼편지체" panose="02030504000101010101" pitchFamily="18" charset="-127"/>
                <a:ea typeface="휴먼편지체" panose="02030504000101010101" pitchFamily="18" charset="-127"/>
              </a:rPr>
              <a:t> de Henares</a:t>
            </a:r>
            <a:r>
              <a:rPr lang="en-US" altLang="ko-KR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  <a:r>
              <a:rPr lang="ko-KR" altLang="en-US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기숙사</a:t>
            </a: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69CE508B-356D-427E-B25D-AAADF6608CE3}"/>
              </a:ext>
            </a:extLst>
          </p:cNvPr>
          <p:cNvSpPr/>
          <p:nvPr/>
        </p:nvSpPr>
        <p:spPr>
          <a:xfrm>
            <a:off x="317500" y="1272239"/>
            <a:ext cx="5555940" cy="434157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20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id="{264B9D1C-C3C8-4182-855C-FDC362C7A484}"/>
              </a:ext>
            </a:extLst>
          </p:cNvPr>
          <p:cNvSpPr/>
          <p:nvPr/>
        </p:nvSpPr>
        <p:spPr>
          <a:xfrm>
            <a:off x="6318562" y="1297366"/>
            <a:ext cx="5555940" cy="431644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9881B97F-35FC-4E6D-B7D6-E11B433BFB4E}"/>
              </a:ext>
            </a:extLst>
          </p:cNvPr>
          <p:cNvCxnSpPr>
            <a:cxnSpLocks/>
          </p:cNvCxnSpPr>
          <p:nvPr/>
        </p:nvCxnSpPr>
        <p:spPr>
          <a:xfrm>
            <a:off x="2763504" y="5893005"/>
            <a:ext cx="747132" cy="0"/>
          </a:xfrm>
          <a:prstGeom prst="line">
            <a:avLst/>
          </a:prstGeom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B7FB5BEA-62C6-49A5-B854-2E1D7658A505}"/>
              </a:ext>
            </a:extLst>
          </p:cNvPr>
          <p:cNvSpPr txBox="1"/>
          <p:nvPr/>
        </p:nvSpPr>
        <p:spPr>
          <a:xfrm>
            <a:off x="2438783" y="5958825"/>
            <a:ext cx="13133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  <a:hlinkClick r:id="rId2"/>
              </a:rPr>
              <a:t>CRUSA</a:t>
            </a:r>
            <a:endParaRPr lang="ko-KR" altLang="en-US" sz="32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cxnSp>
        <p:nvCxnSpPr>
          <p:cNvPr id="27" name="직선 연결선 26">
            <a:extLst>
              <a:ext uri="{FF2B5EF4-FFF2-40B4-BE49-F238E27FC236}">
                <a16:creationId xmlns:a16="http://schemas.microsoft.com/office/drawing/2014/main" id="{C0D294B0-6FD3-4B81-A9CD-0AB618A43793}"/>
              </a:ext>
            </a:extLst>
          </p:cNvPr>
          <p:cNvCxnSpPr>
            <a:cxnSpLocks/>
          </p:cNvCxnSpPr>
          <p:nvPr/>
        </p:nvCxnSpPr>
        <p:spPr>
          <a:xfrm>
            <a:off x="8722966" y="5887122"/>
            <a:ext cx="747132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BF7F719C-0ECF-4579-AA4B-E0C467808985}"/>
              </a:ext>
            </a:extLst>
          </p:cNvPr>
          <p:cNvSpPr txBox="1"/>
          <p:nvPr/>
        </p:nvSpPr>
        <p:spPr>
          <a:xfrm>
            <a:off x="7962249" y="5958824"/>
            <a:ext cx="22685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  <a:hlinkClick r:id="rId3"/>
              </a:rPr>
              <a:t>RESIDENCIA</a:t>
            </a:r>
            <a:endParaRPr lang="ko-KR" altLang="en-US" sz="32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B8B01E-F8C4-4782-93C1-B32A8955F5CF}"/>
              </a:ext>
            </a:extLst>
          </p:cNvPr>
          <p:cNvSpPr txBox="1"/>
          <p:nvPr/>
        </p:nvSpPr>
        <p:spPr>
          <a:xfrm>
            <a:off x="767500" y="2139017"/>
            <a:ext cx="7056315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저렴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외국인</a:t>
            </a:r>
            <a:r>
              <a:rPr lang="en-US" altLang="ko-KR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현지인 친구들과 함께 생활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버스로 등</a:t>
            </a:r>
            <a:r>
              <a:rPr lang="en-US" altLang="ko-KR" sz="2800" dirty="0">
                <a:latin typeface="Book Antiqua" panose="02040602050305030304" pitchFamily="18" charset="0"/>
                <a:ea typeface="휴먼편지체" panose="02030504000101010101" pitchFamily="18" charset="-127"/>
              </a:rPr>
              <a:t>· </a:t>
            </a: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하교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직접 음식을 해 먹어야 함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EF28382-A5CB-45C4-85E9-27AE9DFFEB2C}"/>
              </a:ext>
            </a:extLst>
          </p:cNvPr>
          <p:cNvSpPr txBox="1"/>
          <p:nvPr/>
        </p:nvSpPr>
        <p:spPr>
          <a:xfrm>
            <a:off x="7259761" y="2143692"/>
            <a:ext cx="4054913" cy="2623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새로 지어진 건물</a:t>
            </a:r>
            <a:r>
              <a:rPr lang="en-US" altLang="ko-KR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깔끔함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걸어서 등</a:t>
            </a:r>
            <a:r>
              <a:rPr lang="en-US" altLang="ko-KR" sz="2800" dirty="0">
                <a:latin typeface="Book Antiqua" panose="02040602050305030304" pitchFamily="18" charset="0"/>
                <a:ea typeface="휴먼편지체" panose="02030504000101010101" pitchFamily="18" charset="-127"/>
              </a:rPr>
              <a:t>· </a:t>
            </a: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하교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급식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err="1">
                <a:latin typeface="휴먼편지체" panose="02030504000101010101" pitchFamily="18" charset="-127"/>
                <a:ea typeface="휴먼편지체" panose="02030504000101010101" pitchFamily="18" charset="-127"/>
              </a:rPr>
              <a:t>Crusa</a:t>
            </a:r>
            <a:r>
              <a:rPr lang="ko-KR" altLang="en-US" sz="28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보다 가격 비쌈</a:t>
            </a:r>
            <a:endParaRPr lang="en-US" altLang="ko-KR" sz="28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120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그림 4" descr="실내, 옷, 혼잡한이(가) 표시된 사진&#10;&#10;자동 생성된 설명">
            <a:extLst>
              <a:ext uri="{FF2B5EF4-FFF2-40B4-BE49-F238E27FC236}">
                <a16:creationId xmlns:a16="http://schemas.microsoft.com/office/drawing/2014/main" id="{BB9EAB8B-7C03-4592-8229-2950DFCC06B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2019" y="1034371"/>
            <a:ext cx="5571066" cy="4789257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 descr="실내이(가) 표시된 사진&#10;&#10;자동 생성된 설명">
            <a:extLst>
              <a:ext uri="{FF2B5EF4-FFF2-40B4-BE49-F238E27FC236}">
                <a16:creationId xmlns:a16="http://schemas.microsoft.com/office/drawing/2014/main" id="{3C5E659C-6190-4DAE-A2A2-32C0E5EB70D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71344" y="989859"/>
            <a:ext cx="5571066" cy="487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971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음식, 그릇, 차오몐, 파스타이(가) 표시된 사진&#10;&#10;자동 생성된 설명">
            <a:extLst>
              <a:ext uri="{FF2B5EF4-FFF2-40B4-BE49-F238E27FC236}">
                <a16:creationId xmlns:a16="http://schemas.microsoft.com/office/drawing/2014/main" id="{E1413C52-53E2-4EB6-933D-455D031E257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8500" y="-518628"/>
            <a:ext cx="3340568" cy="4554688"/>
          </a:xfrm>
          <a:prstGeom prst="rect">
            <a:avLst/>
          </a:prstGeom>
        </p:spPr>
      </p:pic>
      <p:pic>
        <p:nvPicPr>
          <p:cNvPr id="5" name="그림 4" descr="음식, 그릇이(가) 표시된 사진&#10;&#10;자동 생성된 설명">
            <a:extLst>
              <a:ext uri="{FF2B5EF4-FFF2-40B4-BE49-F238E27FC236}">
                <a16:creationId xmlns:a16="http://schemas.microsoft.com/office/drawing/2014/main" id="{731F3DF0-5608-4CA1-8464-5F6B3CB5F80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03540" y="-79940"/>
            <a:ext cx="3340568" cy="3677312"/>
          </a:xfrm>
          <a:prstGeom prst="rect">
            <a:avLst/>
          </a:prstGeom>
        </p:spPr>
      </p:pic>
      <p:pic>
        <p:nvPicPr>
          <p:cNvPr id="7" name="그림 6" descr="음식, 우묵한그릇, 그릇, 스프이(가) 표시된 사진&#10;&#10;자동 생성된 설명">
            <a:extLst>
              <a:ext uri="{FF2B5EF4-FFF2-40B4-BE49-F238E27FC236}">
                <a16:creationId xmlns:a16="http://schemas.microsoft.com/office/drawing/2014/main" id="{D3044E13-2CBC-4970-911A-E3A9F517817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80261" y="20461"/>
            <a:ext cx="3340568" cy="3476511"/>
          </a:xfrm>
          <a:prstGeom prst="rect">
            <a:avLst/>
          </a:prstGeom>
        </p:spPr>
      </p:pic>
      <p:pic>
        <p:nvPicPr>
          <p:cNvPr id="9" name="그림 8" descr="음식, 실내, 그릇, 다른이(가) 표시된 사진&#10;&#10;자동 생성된 설명">
            <a:extLst>
              <a:ext uri="{FF2B5EF4-FFF2-40B4-BE49-F238E27FC236}">
                <a16:creationId xmlns:a16="http://schemas.microsoft.com/office/drawing/2014/main" id="{E7852534-80D5-4636-B3FF-3E52AA58BA5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314" y="3473214"/>
            <a:ext cx="4049841" cy="3340568"/>
          </a:xfrm>
          <a:prstGeom prst="rect">
            <a:avLst/>
          </a:prstGeom>
        </p:spPr>
      </p:pic>
      <p:pic>
        <p:nvPicPr>
          <p:cNvPr id="11" name="그림 10" descr="실내, 여러개이(가) 표시된 사진&#10;&#10;자동 생성된 설명">
            <a:extLst>
              <a:ext uri="{FF2B5EF4-FFF2-40B4-BE49-F238E27FC236}">
                <a16:creationId xmlns:a16="http://schemas.microsoft.com/office/drawing/2014/main" id="{00F87271-D287-4D4D-A735-56144508259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892" y="3473215"/>
            <a:ext cx="4396787" cy="3340570"/>
          </a:xfrm>
          <a:prstGeom prst="rect">
            <a:avLst/>
          </a:prstGeom>
        </p:spPr>
      </p:pic>
      <p:pic>
        <p:nvPicPr>
          <p:cNvPr id="13" name="그림 12" descr="실내, 테이블, 여러개이(가) 표시된 사진&#10;&#10;자동 생성된 설명">
            <a:extLst>
              <a:ext uri="{FF2B5EF4-FFF2-40B4-BE49-F238E27FC236}">
                <a16:creationId xmlns:a16="http://schemas.microsoft.com/office/drawing/2014/main" id="{C6DD6DBB-1E32-47F0-A60A-DD6F4ACD2C7D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1" y="3473215"/>
            <a:ext cx="3239816" cy="334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439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A7062B-228F-4E68-8D30-8295F782A87E}"/>
              </a:ext>
            </a:extLst>
          </p:cNvPr>
          <p:cNvSpPr txBox="1"/>
          <p:nvPr/>
        </p:nvSpPr>
        <p:spPr>
          <a:xfrm>
            <a:off x="4054465" y="2520592"/>
            <a:ext cx="8023350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ko-KR" altLang="en-US" sz="7200" b="1" spc="-150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</a:t>
            </a:r>
            <a:r>
              <a:rPr lang="en-US" altLang="ko-KR" sz="7200" b="1" spc="-150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+ </a:t>
            </a:r>
            <a:r>
              <a:rPr lang="ko-KR" altLang="en-US" sz="7200" b="1" spc="-150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항공 티켓 준비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900BBCE-47E1-4C99-9F3F-4B7ABF377492}"/>
              </a:ext>
            </a:extLst>
          </p:cNvPr>
          <p:cNvCxnSpPr/>
          <p:nvPr/>
        </p:nvCxnSpPr>
        <p:spPr>
          <a:xfrm>
            <a:off x="917602" y="4082584"/>
            <a:ext cx="11588367" cy="0"/>
          </a:xfrm>
          <a:prstGeom prst="line">
            <a:avLst/>
          </a:prstGeom>
          <a:ln w="76200">
            <a:solidFill>
              <a:srgbClr val="E1BC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>
            <a:extLst>
              <a:ext uri="{FF2B5EF4-FFF2-40B4-BE49-F238E27FC236}">
                <a16:creationId xmlns:a16="http://schemas.microsoft.com/office/drawing/2014/main" id="{8F1AEDAD-1D6E-4E4E-9F64-293FE7C6603E}"/>
              </a:ext>
            </a:extLst>
          </p:cNvPr>
          <p:cNvSpPr/>
          <p:nvPr/>
        </p:nvSpPr>
        <p:spPr>
          <a:xfrm>
            <a:off x="424862" y="1245342"/>
            <a:ext cx="3412275" cy="3412275"/>
          </a:xfrm>
          <a:prstGeom prst="ellipse">
            <a:avLst/>
          </a:prstGeom>
          <a:solidFill>
            <a:srgbClr val="E7AD99"/>
          </a:solidFill>
          <a:ln>
            <a:noFill/>
          </a:ln>
          <a:effectLst>
            <a:outerShdw blurRad="38100" dist="12700" dir="2700000" algn="tl" rotWithShape="0">
              <a:schemeClr val="accent3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19FD77-11C0-4F08-A1C4-3A887E35B9C3}"/>
              </a:ext>
            </a:extLst>
          </p:cNvPr>
          <p:cNvSpPr txBox="1"/>
          <p:nvPr/>
        </p:nvSpPr>
        <p:spPr>
          <a:xfrm>
            <a:off x="1272110" y="2520592"/>
            <a:ext cx="171777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>
                <a:solidFill>
                  <a:schemeClr val="tx2">
                    <a:lumMod val="75000"/>
                  </a:schemeClr>
                </a:solidFill>
              </a:rPr>
              <a:t>Part 3</a:t>
            </a:r>
            <a:endParaRPr lang="ko-KR" altLang="en-US" sz="5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89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A1ED0D-8131-4720-A91F-638EE7948066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rgbClr val="E6D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1583F-CFDA-433D-B6BB-A7073713A01E}"/>
              </a:ext>
            </a:extLst>
          </p:cNvPr>
          <p:cNvSpPr txBox="1"/>
          <p:nvPr/>
        </p:nvSpPr>
        <p:spPr>
          <a:xfrm>
            <a:off x="550971" y="215900"/>
            <a:ext cx="6665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3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C5583E-D678-4792-93ED-2C3D0224D54F}"/>
              </a:ext>
            </a:extLst>
          </p:cNvPr>
          <p:cNvSpPr txBox="1"/>
          <p:nvPr/>
        </p:nvSpPr>
        <p:spPr>
          <a:xfrm>
            <a:off x="1450971" y="215900"/>
            <a:ext cx="3978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 </a:t>
            </a:r>
            <a:r>
              <a:rPr lang="en-US" altLang="ko-KR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+ </a:t>
            </a:r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항공티켓 준비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3C8944F-C078-4B21-B668-0AD66C764080}"/>
              </a:ext>
            </a:extLst>
          </p:cNvPr>
          <p:cNvSpPr/>
          <p:nvPr/>
        </p:nvSpPr>
        <p:spPr>
          <a:xfrm>
            <a:off x="928225" y="2036558"/>
            <a:ext cx="2041451" cy="35087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D4BBF2F-FAD1-4D29-9E7B-353D785AFAFA}"/>
              </a:ext>
            </a:extLst>
          </p:cNvPr>
          <p:cNvSpPr/>
          <p:nvPr/>
        </p:nvSpPr>
        <p:spPr>
          <a:xfrm>
            <a:off x="928225" y="2036556"/>
            <a:ext cx="2041451" cy="6042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730E440-7AAD-4558-B337-DC88C76DFDD3}"/>
              </a:ext>
            </a:extLst>
          </p:cNvPr>
          <p:cNvSpPr/>
          <p:nvPr/>
        </p:nvSpPr>
        <p:spPr>
          <a:xfrm>
            <a:off x="9203900" y="2036558"/>
            <a:ext cx="2041451" cy="35087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B2F07D76-A33C-438B-9FF3-97249E1C3D23}"/>
              </a:ext>
            </a:extLst>
          </p:cNvPr>
          <p:cNvSpPr/>
          <p:nvPr/>
        </p:nvSpPr>
        <p:spPr>
          <a:xfrm>
            <a:off x="3676099" y="2034055"/>
            <a:ext cx="2041451" cy="35087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7B99854-024F-40D4-8AF0-FE5EF895627B}"/>
              </a:ext>
            </a:extLst>
          </p:cNvPr>
          <p:cNvSpPr/>
          <p:nvPr/>
        </p:nvSpPr>
        <p:spPr>
          <a:xfrm>
            <a:off x="6445341" y="2036558"/>
            <a:ext cx="2041451" cy="350878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DE4174-949B-478D-AE8F-0E0CB5903D97}"/>
              </a:ext>
            </a:extLst>
          </p:cNvPr>
          <p:cNvSpPr txBox="1"/>
          <p:nvPr/>
        </p:nvSpPr>
        <p:spPr>
          <a:xfrm>
            <a:off x="3133303" y="372375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+mn-ea"/>
              </a:rPr>
              <a:t>&gt;&gt;</a:t>
            </a:r>
            <a:endParaRPr lang="ko-KR" altLang="en-US" dirty="0">
              <a:latin typeface="+mn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A5B87BC-5702-43A2-B264-641EB6BDE469}"/>
              </a:ext>
            </a:extLst>
          </p:cNvPr>
          <p:cNvSpPr txBox="1"/>
          <p:nvPr/>
        </p:nvSpPr>
        <p:spPr>
          <a:xfrm>
            <a:off x="5907507" y="372375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+mn-ea"/>
              </a:rPr>
              <a:t>&gt;&gt;</a:t>
            </a:r>
            <a:endParaRPr lang="ko-KR" altLang="en-US" dirty="0">
              <a:latin typeface="+mn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F1401E-5CAA-496A-9F63-D5F4EE7C4D63}"/>
              </a:ext>
            </a:extLst>
          </p:cNvPr>
          <p:cNvSpPr txBox="1"/>
          <p:nvPr/>
        </p:nvSpPr>
        <p:spPr>
          <a:xfrm>
            <a:off x="8634767" y="3723758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latin typeface="+mn-ea"/>
              </a:rPr>
              <a:t>&gt;&gt;</a:t>
            </a:r>
            <a:endParaRPr lang="ko-KR" altLang="en-US" dirty="0">
              <a:latin typeface="+mn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4A723F-985C-41BF-9EA5-38420AF0E84D}"/>
              </a:ext>
            </a:extLst>
          </p:cNvPr>
          <p:cNvSpPr txBox="1"/>
          <p:nvPr/>
        </p:nvSpPr>
        <p:spPr>
          <a:xfrm>
            <a:off x="1549320" y="2151529"/>
            <a:ext cx="768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 1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FC543C6-4C56-4F5E-9C28-20F5A8697A64}"/>
              </a:ext>
            </a:extLst>
          </p:cNvPr>
          <p:cNvSpPr/>
          <p:nvPr/>
        </p:nvSpPr>
        <p:spPr>
          <a:xfrm>
            <a:off x="3676099" y="2034055"/>
            <a:ext cx="2041451" cy="6042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71A0A73-E01F-4856-A213-61070616C16C}"/>
              </a:ext>
            </a:extLst>
          </p:cNvPr>
          <p:cNvSpPr txBox="1"/>
          <p:nvPr/>
        </p:nvSpPr>
        <p:spPr>
          <a:xfrm>
            <a:off x="4331121" y="2151529"/>
            <a:ext cx="768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 2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FF6B781-A970-43D6-8DE1-74487C3F642D}"/>
              </a:ext>
            </a:extLst>
          </p:cNvPr>
          <p:cNvSpPr/>
          <p:nvPr/>
        </p:nvSpPr>
        <p:spPr>
          <a:xfrm>
            <a:off x="6445339" y="2036556"/>
            <a:ext cx="2041451" cy="6042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AAD83FB-456E-4A44-8EBA-22FA4A84F6FA}"/>
              </a:ext>
            </a:extLst>
          </p:cNvPr>
          <p:cNvSpPr txBox="1"/>
          <p:nvPr/>
        </p:nvSpPr>
        <p:spPr>
          <a:xfrm>
            <a:off x="7090479" y="2151529"/>
            <a:ext cx="768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 3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F351603-A638-4289-9826-09B49C354970}"/>
              </a:ext>
            </a:extLst>
          </p:cNvPr>
          <p:cNvSpPr/>
          <p:nvPr/>
        </p:nvSpPr>
        <p:spPr>
          <a:xfrm>
            <a:off x="9203896" y="2036556"/>
            <a:ext cx="2041451" cy="6042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1E908D8-2BDF-4C43-A813-486705A2BDDE}"/>
              </a:ext>
            </a:extLst>
          </p:cNvPr>
          <p:cNvSpPr txBox="1"/>
          <p:nvPr/>
        </p:nvSpPr>
        <p:spPr>
          <a:xfrm>
            <a:off x="9840808" y="2151529"/>
            <a:ext cx="7681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Step 4</a:t>
            </a: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727CB24-4918-4672-8333-223B8CC88D80}"/>
              </a:ext>
            </a:extLst>
          </p:cNvPr>
          <p:cNvSpPr txBox="1"/>
          <p:nvPr/>
        </p:nvSpPr>
        <p:spPr>
          <a:xfrm>
            <a:off x="917541" y="2756394"/>
            <a:ext cx="2041451" cy="2737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얼마동안 스페인에 </a:t>
            </a:r>
            <a:endParaRPr lang="en-US" altLang="ko-KR" spc="-150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체류할 것인지 정한다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altLang="ko-KR" spc="-15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6</a:t>
            </a:r>
            <a:r>
              <a:rPr lang="ko-KR" altLang="en-US" spc="-15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개월 이하라면 </a:t>
            </a:r>
            <a:endParaRPr lang="en-US" altLang="ko-KR" spc="-15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단기비자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를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</a:p>
          <a:p>
            <a:pPr algn="just">
              <a:lnSpc>
                <a:spcPct val="120000"/>
              </a:lnSpc>
            </a:pPr>
            <a:r>
              <a:rPr lang="en-US" altLang="ko-KR" spc="-15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6</a:t>
            </a:r>
            <a:r>
              <a:rPr lang="ko-KR" altLang="en-US" spc="-15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개월 이상이라면</a:t>
            </a:r>
            <a:endParaRPr lang="en-US" altLang="ko-KR" spc="-15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장기비자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를 준비한다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</a:p>
          <a:p>
            <a:pPr algn="just">
              <a:lnSpc>
                <a:spcPct val="120000"/>
              </a:lnSpc>
            </a:pP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  <a:hlinkClick r:id="rId3" action="ppaction://hlinksldjump"/>
              </a:rPr>
              <a:t>유학원의 도움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을 받는 것도 좋은 방법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!)</a:t>
            </a:r>
            <a:endParaRPr lang="ko-KR" altLang="en-US" spc="-150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B3BEC5D-6185-47ED-8868-172311679368}"/>
              </a:ext>
            </a:extLst>
          </p:cNvPr>
          <p:cNvSpPr txBox="1"/>
          <p:nvPr/>
        </p:nvSpPr>
        <p:spPr>
          <a:xfrm>
            <a:off x="3676099" y="2721751"/>
            <a:ext cx="2041451" cy="27376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 신청 시 필요한 서류를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꼼꼼하게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준비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한다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서류가 모두 준비 되었다면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스페인 대사관 방문 신청 예약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후 예약 날짜에 맞춰 방문한다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대사관에 서류 전달 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후 연락을 기다린다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  <a:endParaRPr lang="ko-KR" altLang="en-US" spc="-150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F346CA0-4F08-4D6E-98B1-BD99B8951E2F}"/>
              </a:ext>
            </a:extLst>
          </p:cNvPr>
          <p:cNvSpPr txBox="1"/>
          <p:nvPr/>
        </p:nvSpPr>
        <p:spPr>
          <a:xfrm>
            <a:off x="6414033" y="3051091"/>
            <a:ext cx="2041451" cy="1740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비자가 승인 되었다는 연락을 받았다면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  <a:hlinkClick r:id="rId4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비자 신청확인증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을 지참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하여 대사관에 방문 후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비자를 수령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한다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 </a:t>
            </a:r>
            <a:endParaRPr lang="ko-KR" altLang="en-US" spc="-150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BD409C4-3838-4619-B34B-3E391970D00D}"/>
              </a:ext>
            </a:extLst>
          </p:cNvPr>
          <p:cNvSpPr txBox="1"/>
          <p:nvPr/>
        </p:nvSpPr>
        <p:spPr>
          <a:xfrm>
            <a:off x="9203895" y="3063383"/>
            <a:ext cx="2041451" cy="1408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대사관에서 받은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모든 서류와</a:t>
            </a:r>
            <a:r>
              <a:rPr lang="en-US" altLang="ko-KR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여권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을 잘 챙겨서 열심히 </a:t>
            </a:r>
            <a:r>
              <a:rPr lang="ko-KR" altLang="en-US" spc="-150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출국 준비</a:t>
            </a:r>
            <a:r>
              <a:rPr lang="ko-KR" altLang="en-US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를 한다</a:t>
            </a:r>
            <a:r>
              <a:rPr lang="en-US" altLang="ko-KR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.</a:t>
            </a:r>
            <a:endParaRPr lang="ko-KR" altLang="en-US" spc="-150" dirty="0">
              <a:solidFill>
                <a:schemeClr val="tx1">
                  <a:lumMod val="75000"/>
                  <a:lumOff val="2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282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A1ED0D-8131-4720-A91F-638EE7948066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rgbClr val="E6D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1583F-CFDA-433D-B6BB-A7073713A01E}"/>
              </a:ext>
            </a:extLst>
          </p:cNvPr>
          <p:cNvSpPr txBox="1"/>
          <p:nvPr/>
        </p:nvSpPr>
        <p:spPr>
          <a:xfrm>
            <a:off x="550971" y="215900"/>
            <a:ext cx="675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3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5F344510-F6F1-47F0-9468-9E9661379800}"/>
              </a:ext>
            </a:extLst>
          </p:cNvPr>
          <p:cNvCxnSpPr/>
          <p:nvPr/>
        </p:nvCxnSpPr>
        <p:spPr>
          <a:xfrm>
            <a:off x="317500" y="6718300"/>
            <a:ext cx="11874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>
            <a:extLst>
              <a:ext uri="{FF2B5EF4-FFF2-40B4-BE49-F238E27FC236}">
                <a16:creationId xmlns:a16="http://schemas.microsoft.com/office/drawing/2014/main" id="{9539B62D-4CE3-4B5C-B4F0-7DCF68DAB58B}"/>
              </a:ext>
            </a:extLst>
          </p:cNvPr>
          <p:cNvSpPr/>
          <p:nvPr/>
        </p:nvSpPr>
        <p:spPr>
          <a:xfrm>
            <a:off x="643115" y="1732730"/>
            <a:ext cx="10905769" cy="4820459"/>
          </a:xfrm>
          <a:prstGeom prst="rect">
            <a:avLst/>
          </a:prstGeom>
          <a:solidFill>
            <a:srgbClr val="E6D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71500" indent="-5715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9191FB-99F5-43E2-B082-B7CD9E357B81}"/>
              </a:ext>
            </a:extLst>
          </p:cNvPr>
          <p:cNvSpPr txBox="1"/>
          <p:nvPr/>
        </p:nvSpPr>
        <p:spPr>
          <a:xfrm>
            <a:off x="650241" y="1255676"/>
            <a:ext cx="359265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500" spc="-15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 발급 </a:t>
            </a:r>
            <a:r>
              <a:rPr lang="ko-KR" altLang="en-US" sz="2500" spc="-150" dirty="0" err="1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신청시</a:t>
            </a:r>
            <a:r>
              <a:rPr lang="ko-KR" altLang="en-US" sz="2500" spc="-15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필요한 서류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0FD195-A87F-4D75-9124-F3EC93EEFA87}"/>
              </a:ext>
            </a:extLst>
          </p:cNvPr>
          <p:cNvSpPr txBox="1"/>
          <p:nvPr/>
        </p:nvSpPr>
        <p:spPr>
          <a:xfrm>
            <a:off x="1450971" y="215900"/>
            <a:ext cx="36166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 </a:t>
            </a:r>
            <a:r>
              <a:rPr lang="en-US" altLang="ko-KR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+ </a:t>
            </a:r>
            <a:r>
              <a:rPr lang="ko-KR" altLang="en-US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항공티켓 준비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5A1BBC-EAE0-4BDA-96F5-624B008D4E2B}"/>
              </a:ext>
            </a:extLst>
          </p:cNvPr>
          <p:cNvSpPr txBox="1"/>
          <p:nvPr/>
        </p:nvSpPr>
        <p:spPr>
          <a:xfrm>
            <a:off x="767500" y="1897841"/>
            <a:ext cx="105812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비자신청서</a:t>
            </a:r>
            <a:endParaRPr lang="en-US" altLang="ko-KR" sz="32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사진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(6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개월 이내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여권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(1</a:t>
            </a:r>
            <a:r>
              <a:rPr lang="ko-KR" altLang="en-US" sz="3200" dirty="0" err="1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년이상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유효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스페인 초대장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입학허가서 원본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스페인 거주지 증명서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거주지 증명서 원본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여행자 보험 증서</a:t>
            </a:r>
            <a:endParaRPr lang="en-US" altLang="ko-KR" sz="32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자금증명서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소득증명서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은행계좌 잔고 증명서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거래내역서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(3</a:t>
            </a: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개월 치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ko-KR" altLang="en-US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최종학력 증명서</a:t>
            </a:r>
            <a:r>
              <a:rPr lang="en-US" altLang="ko-KR" sz="32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0EC71E48-3AC2-4639-A96C-C077C3E3AC05}"/>
              </a:ext>
            </a:extLst>
          </p:cNvPr>
          <p:cNvSpPr/>
          <p:nvPr/>
        </p:nvSpPr>
        <p:spPr>
          <a:xfrm>
            <a:off x="6685280" y="1199330"/>
            <a:ext cx="5188724" cy="1066800"/>
          </a:xfrm>
          <a:prstGeom prst="rect">
            <a:avLst/>
          </a:prstGeom>
          <a:solidFill>
            <a:srgbClr val="EFDC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C146-9F1C-4AA9-9D44-89ABC0BD137B}"/>
              </a:ext>
            </a:extLst>
          </p:cNvPr>
          <p:cNvSpPr txBox="1"/>
          <p:nvPr/>
        </p:nvSpPr>
        <p:spPr>
          <a:xfrm>
            <a:off x="6974363" y="1309135"/>
            <a:ext cx="4610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b="1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장기비자의 경우 건강진단서 등</a:t>
            </a:r>
            <a:endParaRPr lang="en-US" altLang="ko-KR" sz="2800" b="1" dirty="0">
              <a:solidFill>
                <a:srgbClr val="FF0000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algn="ctr"/>
            <a:r>
              <a:rPr lang="ko-KR" altLang="en-US" sz="2800" b="1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추가 서류 필요</a:t>
            </a:r>
            <a:r>
              <a:rPr lang="en-US" altLang="ko-KR" sz="2800" b="1" dirty="0">
                <a:solidFill>
                  <a:srgbClr val="FF0000"/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!!!</a:t>
            </a:r>
            <a:endParaRPr lang="ko-KR" altLang="en-US" sz="2800" b="1" dirty="0">
              <a:solidFill>
                <a:srgbClr val="FF0000"/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256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이(가) 표시된 사진&#10;&#10;자동 생성된 설명">
            <a:extLst>
              <a:ext uri="{FF2B5EF4-FFF2-40B4-BE49-F238E27FC236}">
                <a16:creationId xmlns:a16="http://schemas.microsoft.com/office/drawing/2014/main" id="{C00D457E-F4CD-428F-836B-8EDC0CE09DC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56" y="0"/>
            <a:ext cx="2805545" cy="6858000"/>
          </a:xfrm>
          <a:prstGeom prst="rect">
            <a:avLst/>
          </a:prstGeom>
        </p:spPr>
      </p:pic>
      <p:pic>
        <p:nvPicPr>
          <p:cNvPr id="5" name="그림 4" descr="텍스트이(가) 표시된 사진&#10;&#10;자동 생성된 설명">
            <a:extLst>
              <a:ext uri="{FF2B5EF4-FFF2-40B4-BE49-F238E27FC236}">
                <a16:creationId xmlns:a16="http://schemas.microsoft.com/office/drawing/2014/main" id="{6241C2C3-5071-4AE6-9DCB-E58382C28F6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077" y="0"/>
            <a:ext cx="2805545" cy="6858000"/>
          </a:xfrm>
          <a:prstGeom prst="rect">
            <a:avLst/>
          </a:prstGeom>
        </p:spPr>
      </p:pic>
      <p:pic>
        <p:nvPicPr>
          <p:cNvPr id="7" name="그림 6" descr="텍스트이(가) 표시된 사진&#10;&#10;자동 생성된 설명">
            <a:extLst>
              <a:ext uri="{FF2B5EF4-FFF2-40B4-BE49-F238E27FC236}">
                <a16:creationId xmlns:a16="http://schemas.microsoft.com/office/drawing/2014/main" id="{1063DA3F-66BB-47AE-BA2A-14815EC3AB8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622" y="0"/>
            <a:ext cx="2805545" cy="6858000"/>
          </a:xfrm>
          <a:prstGeom prst="rect">
            <a:avLst/>
          </a:prstGeom>
        </p:spPr>
      </p:pic>
      <p:pic>
        <p:nvPicPr>
          <p:cNvPr id="13" name="그림 12" descr="텍스트이(가) 표시된 사진&#10;&#10;자동 생성된 설명">
            <a:extLst>
              <a:ext uri="{FF2B5EF4-FFF2-40B4-BE49-F238E27FC236}">
                <a16:creationId xmlns:a16="http://schemas.microsoft.com/office/drawing/2014/main" id="{BE2FDE9F-B6D0-44C9-91F5-73D3B3F2CC1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101" y="0"/>
            <a:ext cx="28055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907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텍스트이(가) 표시된 사진&#10;&#10;자동 생성된 설명">
            <a:extLst>
              <a:ext uri="{FF2B5EF4-FFF2-40B4-BE49-F238E27FC236}">
                <a16:creationId xmlns:a16="http://schemas.microsoft.com/office/drawing/2014/main" id="{8F04DCF0-BF5F-47A9-BD72-B47BE91FBE2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658" y="900298"/>
            <a:ext cx="5646683" cy="5646683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229DAB84-3D83-4A06-987A-96281038AA29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rgbClr val="E6D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6A78C5B-2A80-4AA1-A0F0-6AAD0F8EFF33}"/>
              </a:ext>
            </a:extLst>
          </p:cNvPr>
          <p:cNvSpPr txBox="1"/>
          <p:nvPr/>
        </p:nvSpPr>
        <p:spPr>
          <a:xfrm>
            <a:off x="550971" y="215900"/>
            <a:ext cx="675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3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26DC120-6C6E-4F71-82FD-B4F5EE70FCAB}"/>
              </a:ext>
            </a:extLst>
          </p:cNvPr>
          <p:cNvSpPr txBox="1"/>
          <p:nvPr/>
        </p:nvSpPr>
        <p:spPr>
          <a:xfrm>
            <a:off x="1450971" y="215900"/>
            <a:ext cx="36166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 </a:t>
            </a:r>
            <a:r>
              <a:rPr lang="en-US" altLang="ko-KR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+ </a:t>
            </a:r>
            <a:r>
              <a:rPr lang="ko-KR" altLang="en-US" sz="3200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항공티켓 준비</a:t>
            </a:r>
          </a:p>
        </p:txBody>
      </p:sp>
    </p:spTree>
    <p:extLst>
      <p:ext uri="{BB962C8B-B14F-4D97-AF65-F5344CB8AC3E}">
        <p14:creationId xmlns:p14="http://schemas.microsoft.com/office/powerpoint/2010/main" val="3961040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2DA1ED0D-8131-4720-A91F-638EE7948066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rgbClr val="E6D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1583F-CFDA-433D-B6BB-A7073713A01E}"/>
              </a:ext>
            </a:extLst>
          </p:cNvPr>
          <p:cNvSpPr txBox="1"/>
          <p:nvPr/>
        </p:nvSpPr>
        <p:spPr>
          <a:xfrm>
            <a:off x="550971" y="215900"/>
            <a:ext cx="675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3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5F344510-F6F1-47F0-9468-9E9661379800}"/>
              </a:ext>
            </a:extLst>
          </p:cNvPr>
          <p:cNvCxnSpPr/>
          <p:nvPr/>
        </p:nvCxnSpPr>
        <p:spPr>
          <a:xfrm>
            <a:off x="317500" y="6718300"/>
            <a:ext cx="118745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>
            <a:extLst>
              <a:ext uri="{FF2B5EF4-FFF2-40B4-BE49-F238E27FC236}">
                <a16:creationId xmlns:a16="http://schemas.microsoft.com/office/drawing/2014/main" id="{9539B62D-4CE3-4B5C-B4F0-7DCF68DAB58B}"/>
              </a:ext>
            </a:extLst>
          </p:cNvPr>
          <p:cNvSpPr/>
          <p:nvPr/>
        </p:nvSpPr>
        <p:spPr>
          <a:xfrm>
            <a:off x="635990" y="1732730"/>
            <a:ext cx="10905769" cy="4820459"/>
          </a:xfrm>
          <a:prstGeom prst="rect">
            <a:avLst/>
          </a:prstGeom>
          <a:solidFill>
            <a:srgbClr val="E6DE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출국 </a:t>
            </a:r>
            <a:r>
              <a:rPr lang="en-US" altLang="ko-KR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2</a:t>
            </a: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개월 전부터 수시로 확인</a:t>
            </a:r>
            <a:endParaRPr lang="en-US" altLang="ko-KR" sz="4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최소 </a:t>
            </a:r>
            <a:r>
              <a:rPr lang="en-US" altLang="ko-KR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6</a:t>
            </a: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주 전이 가장 저렴</a:t>
            </a:r>
            <a:endParaRPr lang="en-US" altLang="ko-KR" sz="4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수시로 확인</a:t>
            </a:r>
            <a:endParaRPr lang="en-US" altLang="ko-KR" sz="4000" dirty="0">
              <a:solidFill>
                <a:schemeClr val="accent6">
                  <a:lumMod val="50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514350" indent="-514350" algn="ctr">
              <a:lnSpc>
                <a:spcPct val="150000"/>
              </a:lnSpc>
              <a:buFont typeface="+mj-lt"/>
              <a:buAutoNum type="arabicPeriod"/>
            </a:pP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편도</a:t>
            </a:r>
            <a:r>
              <a:rPr lang="ko-KR" altLang="en-US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로 예매하는 것을 추천</a:t>
            </a:r>
            <a:r>
              <a:rPr lang="en-US" altLang="ko-KR" sz="40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C94E24-2342-44FD-B908-52A7937698C0}"/>
              </a:ext>
            </a:extLst>
          </p:cNvPr>
          <p:cNvSpPr txBox="1"/>
          <p:nvPr/>
        </p:nvSpPr>
        <p:spPr>
          <a:xfrm>
            <a:off x="1450971" y="215900"/>
            <a:ext cx="39789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비자 </a:t>
            </a:r>
            <a:r>
              <a:rPr lang="en-US" altLang="ko-KR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+ </a:t>
            </a:r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항공티켓 준비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0CB370-E14A-4D2F-BADB-021A3063EC4F}"/>
              </a:ext>
            </a:extLst>
          </p:cNvPr>
          <p:cNvSpPr txBox="1"/>
          <p:nvPr/>
        </p:nvSpPr>
        <p:spPr>
          <a:xfrm>
            <a:off x="635990" y="1209510"/>
            <a:ext cx="1846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chemeClr val="accent6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항공편 예매</a:t>
            </a:r>
          </a:p>
        </p:txBody>
      </p:sp>
    </p:spTree>
    <p:extLst>
      <p:ext uri="{BB962C8B-B14F-4D97-AF65-F5344CB8AC3E}">
        <p14:creationId xmlns:p14="http://schemas.microsoft.com/office/powerpoint/2010/main" val="271751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2705E2BE-5F47-4B94-B624-7B4D140495C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3" name="그림 42">
            <a:extLst>
              <a:ext uri="{FF2B5EF4-FFF2-40B4-BE49-F238E27FC236}">
                <a16:creationId xmlns:a16="http://schemas.microsoft.com/office/drawing/2014/main" id="{42E217A8-5695-4092-AC06-DE39E71FA6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98644" y="56319"/>
            <a:ext cx="4128360" cy="4655797"/>
          </a:xfrm>
          <a:prstGeom prst="rect">
            <a:avLst/>
          </a:prstGeom>
        </p:spPr>
      </p:pic>
      <p:pic>
        <p:nvPicPr>
          <p:cNvPr id="47" name="그림 46" descr="하늘, 실외, 사람, 잔디이(가) 표시된 사진&#10;&#10;자동 생성된 설명">
            <a:extLst>
              <a:ext uri="{FF2B5EF4-FFF2-40B4-BE49-F238E27FC236}">
                <a16:creationId xmlns:a16="http://schemas.microsoft.com/office/drawing/2014/main" id="{106E733B-DD24-4A9B-9687-0111AB6D31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6400" y="4540158"/>
            <a:ext cx="2562110" cy="2134962"/>
          </a:xfrm>
          <a:prstGeom prst="rect">
            <a:avLst/>
          </a:prstGeom>
        </p:spPr>
      </p:pic>
      <p:pic>
        <p:nvPicPr>
          <p:cNvPr id="51" name="그림 50" descr="사슬이(가) 표시된 사진&#10;&#10;자동 생성된 설명">
            <a:extLst>
              <a:ext uri="{FF2B5EF4-FFF2-40B4-BE49-F238E27FC236}">
                <a16:creationId xmlns:a16="http://schemas.microsoft.com/office/drawing/2014/main" id="{46099410-0BEB-4EA7-B4DB-2EF3FE48F9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320768" y="3321327"/>
            <a:ext cx="2134961" cy="4572626"/>
          </a:xfrm>
          <a:prstGeom prst="rect">
            <a:avLst/>
          </a:prstGeom>
        </p:spPr>
      </p:pic>
      <p:pic>
        <p:nvPicPr>
          <p:cNvPr id="55" name="그림 54" descr="실외, 하늘, 사람, 공원이(가) 표시된 사진&#10;&#10;자동 생성된 설명">
            <a:extLst>
              <a:ext uri="{FF2B5EF4-FFF2-40B4-BE49-F238E27FC236}">
                <a16:creationId xmlns:a16="http://schemas.microsoft.com/office/drawing/2014/main" id="{74E762AD-6C1C-4FE7-87D2-548D32BB535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809" y="221901"/>
            <a:ext cx="2719631" cy="4242499"/>
          </a:xfrm>
          <a:prstGeom prst="rect">
            <a:avLst/>
          </a:prstGeom>
        </p:spPr>
      </p:pic>
      <p:pic>
        <p:nvPicPr>
          <p:cNvPr id="57" name="그림 56" descr="실외이(가) 표시된 사진&#10;&#10;자동 생성된 설명">
            <a:extLst>
              <a:ext uri="{FF2B5EF4-FFF2-40B4-BE49-F238E27FC236}">
                <a16:creationId xmlns:a16="http://schemas.microsoft.com/office/drawing/2014/main" id="{8DB6B1C7-B3DF-4EC1-8A80-D051CA19F4C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07987" y="2526032"/>
            <a:ext cx="4149088" cy="4149088"/>
          </a:xfrm>
          <a:prstGeom prst="rect">
            <a:avLst/>
          </a:prstGeom>
        </p:spPr>
      </p:pic>
      <p:pic>
        <p:nvPicPr>
          <p:cNvPr id="60" name="그림 59" descr="사람, 실외이(가) 표시된 사진&#10;&#10;자동 생성된 설명">
            <a:extLst>
              <a:ext uri="{FF2B5EF4-FFF2-40B4-BE49-F238E27FC236}">
                <a16:creationId xmlns:a16="http://schemas.microsoft.com/office/drawing/2014/main" id="{9E0BE92E-993D-44EC-80AC-93B12E73FF30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7987" y="221900"/>
            <a:ext cx="1879600" cy="2196179"/>
          </a:xfrm>
          <a:prstGeom prst="rect">
            <a:avLst/>
          </a:prstGeom>
        </p:spPr>
      </p:pic>
      <p:pic>
        <p:nvPicPr>
          <p:cNvPr id="62" name="그림 61" descr="사람, 실외, 의류, 사람들이(가) 표시된 사진&#10;&#10;자동 생성된 설명">
            <a:extLst>
              <a:ext uri="{FF2B5EF4-FFF2-40B4-BE49-F238E27FC236}">
                <a16:creationId xmlns:a16="http://schemas.microsoft.com/office/drawing/2014/main" id="{29F2902C-3466-4325-AC65-D1F75598B3BE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4133" y="221900"/>
            <a:ext cx="2172941" cy="219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7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A7062B-228F-4E68-8D30-8295F782A87E}"/>
              </a:ext>
            </a:extLst>
          </p:cNvPr>
          <p:cNvSpPr txBox="1"/>
          <p:nvPr/>
        </p:nvSpPr>
        <p:spPr>
          <a:xfrm>
            <a:off x="5842000" y="2520592"/>
            <a:ext cx="4331635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ko-KR" altLang="en-US" sz="7200" b="1" spc="-150" dirty="0">
                <a:solidFill>
                  <a:schemeClr val="accent3">
                    <a:lumMod val="20000"/>
                    <a:lumOff val="8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출국 전 준비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900BBCE-47E1-4C99-9F3F-4B7ABF377492}"/>
              </a:ext>
            </a:extLst>
          </p:cNvPr>
          <p:cNvCxnSpPr/>
          <p:nvPr/>
        </p:nvCxnSpPr>
        <p:spPr>
          <a:xfrm>
            <a:off x="917602" y="4082584"/>
            <a:ext cx="11588367" cy="0"/>
          </a:xfrm>
          <a:prstGeom prst="line">
            <a:avLst/>
          </a:prstGeom>
          <a:ln w="762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>
            <a:extLst>
              <a:ext uri="{FF2B5EF4-FFF2-40B4-BE49-F238E27FC236}">
                <a16:creationId xmlns:a16="http://schemas.microsoft.com/office/drawing/2014/main" id="{8F1AEDAD-1D6E-4E4E-9F64-293FE7C6603E}"/>
              </a:ext>
            </a:extLst>
          </p:cNvPr>
          <p:cNvSpPr/>
          <p:nvPr/>
        </p:nvSpPr>
        <p:spPr>
          <a:xfrm>
            <a:off x="424862" y="1245342"/>
            <a:ext cx="3412275" cy="3412275"/>
          </a:xfrm>
          <a:prstGeom prst="ellipse">
            <a:avLst/>
          </a:prstGeom>
          <a:solidFill>
            <a:srgbClr val="F6E1D9"/>
          </a:solidFill>
          <a:ln>
            <a:noFill/>
          </a:ln>
          <a:effectLst>
            <a:outerShdw blurRad="38100" dist="12700" dir="2700000" algn="tl" rotWithShape="0">
              <a:schemeClr val="accent3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19FD77-11C0-4F08-A1C4-3A887E35B9C3}"/>
              </a:ext>
            </a:extLst>
          </p:cNvPr>
          <p:cNvSpPr txBox="1"/>
          <p:nvPr/>
        </p:nvSpPr>
        <p:spPr>
          <a:xfrm>
            <a:off x="1272110" y="2520592"/>
            <a:ext cx="171777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>
                <a:solidFill>
                  <a:schemeClr val="tx2">
                    <a:lumMod val="75000"/>
                  </a:schemeClr>
                </a:solidFill>
              </a:rPr>
              <a:t>Part 4</a:t>
            </a:r>
            <a:endParaRPr lang="ko-KR" altLang="en-US" sz="5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56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DC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C00ECD3B-257F-42AC-B8AC-CCE6D70357AA}"/>
              </a:ext>
            </a:extLst>
          </p:cNvPr>
          <p:cNvSpPr/>
          <p:nvPr/>
        </p:nvSpPr>
        <p:spPr>
          <a:xfrm>
            <a:off x="317500" y="0"/>
            <a:ext cx="900000" cy="2159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97E6330-65B0-4D28-BEC9-ADE12C7F1A4A}"/>
              </a:ext>
            </a:extLst>
          </p:cNvPr>
          <p:cNvSpPr txBox="1"/>
          <p:nvPr/>
        </p:nvSpPr>
        <p:spPr>
          <a:xfrm>
            <a:off x="550971" y="215900"/>
            <a:ext cx="6755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>
                <a:solidFill>
                  <a:schemeClr val="accent3">
                    <a:lumMod val="50000"/>
                  </a:schemeClr>
                </a:solidFill>
              </a:rPr>
              <a:t>Part 3</a:t>
            </a:r>
            <a:endParaRPr lang="ko-KR" alt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85EDA00-67F6-4A95-8266-3EAFB450A06F}"/>
              </a:ext>
            </a:extLst>
          </p:cNvPr>
          <p:cNvSpPr txBox="1"/>
          <p:nvPr/>
        </p:nvSpPr>
        <p:spPr>
          <a:xfrm>
            <a:off x="1450971" y="215900"/>
            <a:ext cx="22733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dirty="0">
                <a:solidFill>
                  <a:schemeClr val="accent3">
                    <a:lumMod val="5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출국 전 준비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A6049C-4679-4C4C-AAE8-994DBCE9911E}"/>
              </a:ext>
            </a:extLst>
          </p:cNvPr>
          <p:cNvSpPr txBox="1"/>
          <p:nvPr/>
        </p:nvSpPr>
        <p:spPr>
          <a:xfrm>
            <a:off x="701040" y="2153920"/>
            <a:ext cx="10415031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준비한 서류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(</a:t>
            </a: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여권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비자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, </a:t>
            </a: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입학허가서 등등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) </a:t>
            </a: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잘 </a:t>
            </a:r>
            <a:r>
              <a:rPr lang="ko-KR" altLang="en-US" sz="3200" dirty="0" err="1">
                <a:latin typeface="휴먼편지체" panose="02030504000101010101" pitchFamily="18" charset="-127"/>
                <a:ea typeface="휴먼편지체" panose="02030504000101010101" pitchFamily="18" charset="-127"/>
              </a:rPr>
              <a:t>챙겨놓기</a:t>
            </a:r>
            <a:endParaRPr lang="en-US" altLang="ko-KR" sz="32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기내 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· </a:t>
            </a: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위탁 수화물 나눠서 준비하기 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(</a:t>
            </a: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유튜브나 블로그 참고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수화물 무게가 초과될 것 같으면 우체국 택배로도 보낼 수 있으니</a:t>
            </a:r>
            <a:endParaRPr lang="en-US" altLang="ko-KR" sz="32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  너무 걱정하지 않기</a:t>
            </a:r>
            <a:r>
              <a:rPr lang="en-US" altLang="ko-KR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!!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32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꾸준하게 스페인어 공부 해놓기</a:t>
            </a:r>
            <a:endParaRPr lang="en-US" altLang="ko-KR" sz="32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173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A7062B-228F-4E68-8D30-8295F782A87E}"/>
              </a:ext>
            </a:extLst>
          </p:cNvPr>
          <p:cNvSpPr txBox="1"/>
          <p:nvPr/>
        </p:nvSpPr>
        <p:spPr>
          <a:xfrm>
            <a:off x="5426065" y="2569608"/>
            <a:ext cx="4075155" cy="120032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ko-KR" altLang="en-US" sz="7200" b="1" spc="-150" dirty="0">
                <a:solidFill>
                  <a:schemeClr val="accent6">
                    <a:lumMod val="60000"/>
                    <a:lumOff val="40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다녀온 소감</a:t>
            </a:r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8900BBCE-47E1-4C99-9F3F-4B7ABF377492}"/>
              </a:ext>
            </a:extLst>
          </p:cNvPr>
          <p:cNvCxnSpPr/>
          <p:nvPr/>
        </p:nvCxnSpPr>
        <p:spPr>
          <a:xfrm>
            <a:off x="917602" y="4082584"/>
            <a:ext cx="11588367" cy="0"/>
          </a:xfrm>
          <a:prstGeom prst="line">
            <a:avLst/>
          </a:prstGeom>
          <a:ln w="762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타원 7">
            <a:extLst>
              <a:ext uri="{FF2B5EF4-FFF2-40B4-BE49-F238E27FC236}">
                <a16:creationId xmlns:a16="http://schemas.microsoft.com/office/drawing/2014/main" id="{8F1AEDAD-1D6E-4E4E-9F64-293FE7C6603E}"/>
              </a:ext>
            </a:extLst>
          </p:cNvPr>
          <p:cNvSpPr/>
          <p:nvPr/>
        </p:nvSpPr>
        <p:spPr>
          <a:xfrm>
            <a:off x="424862" y="1245342"/>
            <a:ext cx="3412275" cy="3412275"/>
          </a:xfrm>
          <a:prstGeom prst="ellipse">
            <a:avLst/>
          </a:prstGeom>
          <a:solidFill>
            <a:schemeClr val="accent1">
              <a:lumMod val="90000"/>
            </a:schemeClr>
          </a:solidFill>
          <a:ln>
            <a:noFill/>
          </a:ln>
          <a:effectLst>
            <a:outerShdw blurRad="38100" dist="12700" dir="2700000" algn="tl" rotWithShape="0">
              <a:schemeClr val="accent3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D19FD77-11C0-4F08-A1C4-3A887E35B9C3}"/>
              </a:ext>
            </a:extLst>
          </p:cNvPr>
          <p:cNvSpPr txBox="1"/>
          <p:nvPr/>
        </p:nvSpPr>
        <p:spPr>
          <a:xfrm>
            <a:off x="1272110" y="2520592"/>
            <a:ext cx="171777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000" dirty="0">
                <a:solidFill>
                  <a:schemeClr val="tx2">
                    <a:lumMod val="75000"/>
                  </a:schemeClr>
                </a:solidFill>
              </a:rPr>
              <a:t>Part 5</a:t>
            </a:r>
            <a:endParaRPr lang="ko-KR" altLang="en-US" sz="5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운송이(가) 표시된 사진&#10;&#10;자동 생성된 설명">
            <a:extLst>
              <a:ext uri="{FF2B5EF4-FFF2-40B4-BE49-F238E27FC236}">
                <a16:creationId xmlns:a16="http://schemas.microsoft.com/office/drawing/2014/main" id="{ED81498F-B556-40B0-86FF-CFCD30B6158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8967" y="795956"/>
            <a:ext cx="4131538" cy="3098653"/>
          </a:xfrm>
          <a:prstGeom prst="rect">
            <a:avLst/>
          </a:prstGeom>
        </p:spPr>
      </p:pic>
      <p:pic>
        <p:nvPicPr>
          <p:cNvPr id="9" name="그림 8" descr="하늘이(가) 표시된 사진&#10;&#10;자동 생성된 설명">
            <a:extLst>
              <a:ext uri="{FF2B5EF4-FFF2-40B4-BE49-F238E27FC236}">
                <a16:creationId xmlns:a16="http://schemas.microsoft.com/office/drawing/2014/main" id="{3A0F1AA1-AC40-4531-8896-96DC96FCDB1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30723" y="5271548"/>
            <a:ext cx="1535631" cy="1535631"/>
          </a:xfrm>
          <a:prstGeom prst="rect">
            <a:avLst/>
          </a:prstGeom>
        </p:spPr>
      </p:pic>
      <p:pic>
        <p:nvPicPr>
          <p:cNvPr id="13" name="그림 12" descr="실외이(가) 표시된 사진&#10;&#10;자동 생성된 설명">
            <a:extLst>
              <a:ext uri="{FF2B5EF4-FFF2-40B4-BE49-F238E27FC236}">
                <a16:creationId xmlns:a16="http://schemas.microsoft.com/office/drawing/2014/main" id="{9BFC5B7B-6546-47AD-9629-F7AD4317F35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00399" y="3452423"/>
            <a:ext cx="3968370" cy="2760979"/>
          </a:xfrm>
          <a:prstGeom prst="rect">
            <a:avLst/>
          </a:prstGeom>
        </p:spPr>
      </p:pic>
      <p:pic>
        <p:nvPicPr>
          <p:cNvPr id="15" name="그림 14" descr="텍스트이(가) 표시된 사진&#10;&#10;자동 생성된 설명">
            <a:extLst>
              <a:ext uri="{FF2B5EF4-FFF2-40B4-BE49-F238E27FC236}">
                <a16:creationId xmlns:a16="http://schemas.microsoft.com/office/drawing/2014/main" id="{FF3DF72B-13EF-487B-ACA5-E8D7BE27396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89332" y="846117"/>
            <a:ext cx="3273659" cy="2455244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048BC34-9920-4F20-BD85-A57B9CF2FD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4207" y="3639303"/>
            <a:ext cx="2977848" cy="2977848"/>
          </a:xfrm>
          <a:prstGeom prst="rect">
            <a:avLst/>
          </a:prstGeom>
        </p:spPr>
      </p:pic>
      <p:pic>
        <p:nvPicPr>
          <p:cNvPr id="19" name="그림 18" descr="실내이(가) 표시된 사진&#10;&#10;자동 생성된 설명">
            <a:extLst>
              <a:ext uri="{FF2B5EF4-FFF2-40B4-BE49-F238E27FC236}">
                <a16:creationId xmlns:a16="http://schemas.microsoft.com/office/drawing/2014/main" id="{3C84458B-3171-4CB5-98D6-AC0044D1E7F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34063" y="3156724"/>
            <a:ext cx="3206435" cy="2404826"/>
          </a:xfrm>
          <a:prstGeom prst="rect">
            <a:avLst/>
          </a:prstGeom>
        </p:spPr>
      </p:pic>
      <p:pic>
        <p:nvPicPr>
          <p:cNvPr id="27" name="그림 26" descr="실내, 사람이(가) 표시된 사진&#10;&#10;자동 생성된 설명">
            <a:extLst>
              <a:ext uri="{FF2B5EF4-FFF2-40B4-BE49-F238E27FC236}">
                <a16:creationId xmlns:a16="http://schemas.microsoft.com/office/drawing/2014/main" id="{5F8FAC0E-C198-4E3A-B255-068B9183958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86806" y="279513"/>
            <a:ext cx="2896581" cy="2896581"/>
          </a:xfrm>
          <a:prstGeom prst="rect">
            <a:avLst/>
          </a:prstGeom>
        </p:spPr>
      </p:pic>
      <p:pic>
        <p:nvPicPr>
          <p:cNvPr id="23" name="그림 22" descr="사람이(가) 표시된 사진&#10;&#10;자동 생성된 설명">
            <a:extLst>
              <a:ext uri="{FF2B5EF4-FFF2-40B4-BE49-F238E27FC236}">
                <a16:creationId xmlns:a16="http://schemas.microsoft.com/office/drawing/2014/main" id="{E87C5FDE-36EA-4B69-9723-51F7593545AC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83747" y="766240"/>
            <a:ext cx="3714979" cy="3714979"/>
          </a:xfrm>
          <a:prstGeom prst="rect">
            <a:avLst/>
          </a:prstGeom>
        </p:spPr>
      </p:pic>
      <p:pic>
        <p:nvPicPr>
          <p:cNvPr id="21" name="그림 20" descr="나무, 실외, 사람이(가) 표시된 사진&#10;&#10;자동 생성된 설명">
            <a:extLst>
              <a:ext uri="{FF2B5EF4-FFF2-40B4-BE49-F238E27FC236}">
                <a16:creationId xmlns:a16="http://schemas.microsoft.com/office/drawing/2014/main" id="{EEBA954C-F42B-41FF-A32B-27D332FDE5B1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46852" y="3028951"/>
            <a:ext cx="3529468" cy="3529468"/>
          </a:xfrm>
          <a:prstGeom prst="rect">
            <a:avLst/>
          </a:prstGeom>
        </p:spPr>
      </p:pic>
      <p:pic>
        <p:nvPicPr>
          <p:cNvPr id="11" name="그림 10" descr="하늘, 실외, 해변, 대지이(가) 표시된 사진&#10;&#10;자동 생성된 설명">
            <a:extLst>
              <a:ext uri="{FF2B5EF4-FFF2-40B4-BE49-F238E27FC236}">
                <a16:creationId xmlns:a16="http://schemas.microsoft.com/office/drawing/2014/main" id="{0D039B52-C9A8-41D2-8F4F-E473CA28760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804" y="3429000"/>
            <a:ext cx="2455245" cy="3273379"/>
          </a:xfrm>
          <a:prstGeom prst="rect">
            <a:avLst/>
          </a:prstGeom>
        </p:spPr>
      </p:pic>
      <p:pic>
        <p:nvPicPr>
          <p:cNvPr id="7" name="그림 6" descr="사람이(가) 표시된 사진&#10;&#10;자동 생성된 설명">
            <a:extLst>
              <a:ext uri="{FF2B5EF4-FFF2-40B4-BE49-F238E27FC236}">
                <a16:creationId xmlns:a16="http://schemas.microsoft.com/office/drawing/2014/main" id="{D1D76C06-BEFE-403E-818B-288084CAC203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760" y="1429651"/>
            <a:ext cx="5045605" cy="2838153"/>
          </a:xfrm>
          <a:prstGeom prst="rect">
            <a:avLst/>
          </a:prstGeom>
        </p:spPr>
      </p:pic>
      <p:pic>
        <p:nvPicPr>
          <p:cNvPr id="5" name="그림 4" descr="텍스트, 사람, 사람들, 가장이(가) 표시된 사진&#10;&#10;자동 생성된 설명">
            <a:extLst>
              <a:ext uri="{FF2B5EF4-FFF2-40B4-BE49-F238E27FC236}">
                <a16:creationId xmlns:a16="http://schemas.microsoft.com/office/drawing/2014/main" id="{40038B46-17D2-4800-B963-7DDAB7B757F9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193" y="3494840"/>
            <a:ext cx="4879701" cy="2744832"/>
          </a:xfrm>
          <a:prstGeom prst="rect">
            <a:avLst/>
          </a:prstGeom>
        </p:spPr>
      </p:pic>
      <p:pic>
        <p:nvPicPr>
          <p:cNvPr id="25" name="그림 24" descr="나무, 실외, 하늘, 자연이(가) 표시된 사진&#10;&#10;자동 생성된 설명">
            <a:extLst>
              <a:ext uri="{FF2B5EF4-FFF2-40B4-BE49-F238E27FC236}">
                <a16:creationId xmlns:a16="http://schemas.microsoft.com/office/drawing/2014/main" id="{04799FBF-79D3-4215-91C5-D4C2F4EA695B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3819184" y="1422603"/>
            <a:ext cx="3953745" cy="395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64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500"/>
                            </p:stCondLst>
                            <p:childTnLst>
                              <p:par>
                                <p:cTn id="7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281263E5-926E-40BE-B671-F37CF558F5FB}"/>
              </a:ext>
            </a:extLst>
          </p:cNvPr>
          <p:cNvCxnSpPr>
            <a:cxnSpLocks/>
          </p:cNvCxnSpPr>
          <p:nvPr/>
        </p:nvCxnSpPr>
        <p:spPr>
          <a:xfrm>
            <a:off x="970156" y="1628078"/>
            <a:ext cx="5687122" cy="0"/>
          </a:xfrm>
          <a:prstGeom prst="line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C739DF4D-4E76-4060-8634-FEBF49787073}"/>
              </a:ext>
            </a:extLst>
          </p:cNvPr>
          <p:cNvSpPr txBox="1"/>
          <p:nvPr/>
        </p:nvSpPr>
        <p:spPr>
          <a:xfrm>
            <a:off x="1337169" y="2218454"/>
            <a:ext cx="3547766" cy="62017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2800" b="1" dirty="0" err="1" smtClean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Kakao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  <a:r>
              <a:rPr lang="en-US" altLang="ko-KR" sz="2800" b="1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ID : hwstar0514</a:t>
            </a: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D2462446-E6D1-48BC-96B8-ACFE7A52D2DF}"/>
              </a:ext>
            </a:extLst>
          </p:cNvPr>
          <p:cNvCxnSpPr>
            <a:cxnSpLocks/>
          </p:cNvCxnSpPr>
          <p:nvPr/>
        </p:nvCxnSpPr>
        <p:spPr>
          <a:xfrm>
            <a:off x="970156" y="3429000"/>
            <a:ext cx="5687122" cy="0"/>
          </a:xfrm>
          <a:prstGeom prst="line">
            <a:avLst/>
          </a:prstGeom>
          <a:ln w="5715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타원 6">
            <a:extLst>
              <a:ext uri="{FF2B5EF4-FFF2-40B4-BE49-F238E27FC236}">
                <a16:creationId xmlns:a16="http://schemas.microsoft.com/office/drawing/2014/main" id="{6682FBBA-0977-4344-9A09-17C0965D56B6}"/>
              </a:ext>
            </a:extLst>
          </p:cNvPr>
          <p:cNvSpPr/>
          <p:nvPr/>
        </p:nvSpPr>
        <p:spPr>
          <a:xfrm>
            <a:off x="7068977" y="2149582"/>
            <a:ext cx="3412275" cy="341227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8100" dist="12700" dir="2700000" algn="tl" rotWithShape="0">
              <a:schemeClr val="accent3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464D46-4C7A-4ED4-A2F7-1C63208D2D96}"/>
              </a:ext>
            </a:extLst>
          </p:cNvPr>
          <p:cNvSpPr txBox="1"/>
          <p:nvPr/>
        </p:nvSpPr>
        <p:spPr>
          <a:xfrm>
            <a:off x="7190154" y="3132444"/>
            <a:ext cx="31699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800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Q &amp; A</a:t>
            </a:r>
            <a:endParaRPr lang="ko-KR" altLang="en-US" sz="8800" dirty="0">
              <a:solidFill>
                <a:schemeClr val="accent6">
                  <a:lumMod val="7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811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양쪽 대괄호 3">
            <a:extLst>
              <a:ext uri="{FF2B5EF4-FFF2-40B4-BE49-F238E27FC236}">
                <a16:creationId xmlns:a16="http://schemas.microsoft.com/office/drawing/2014/main" id="{6DEE9C84-0375-4E41-BAF0-D6178E364A09}"/>
              </a:ext>
            </a:extLst>
          </p:cNvPr>
          <p:cNvSpPr/>
          <p:nvPr/>
        </p:nvSpPr>
        <p:spPr>
          <a:xfrm>
            <a:off x="760141" y="1237785"/>
            <a:ext cx="10671717" cy="4382429"/>
          </a:xfrm>
          <a:prstGeom prst="bracketPair">
            <a:avLst>
              <a:gd name="adj" fmla="val 9542"/>
            </a:avLst>
          </a:prstGeom>
          <a:ln w="762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137FE8-072D-40E6-BF31-55FD82942957}"/>
              </a:ext>
            </a:extLst>
          </p:cNvPr>
          <p:cNvSpPr txBox="1"/>
          <p:nvPr/>
        </p:nvSpPr>
        <p:spPr>
          <a:xfrm>
            <a:off x="1189847" y="2497975"/>
            <a:ext cx="981230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9600" dirty="0" err="1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Muchas</a:t>
            </a:r>
            <a:r>
              <a:rPr lang="en-US" altLang="ko-KR" sz="9600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gracias</a:t>
            </a:r>
            <a:r>
              <a:rPr lang="ko-KR" altLang="en-US" sz="9600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 </a:t>
            </a:r>
            <a:r>
              <a:rPr lang="en-US" altLang="ko-KR" sz="9600" dirty="0">
                <a:solidFill>
                  <a:schemeClr val="accent6">
                    <a:lumMod val="75000"/>
                  </a:schemeClr>
                </a:solidFill>
                <a:latin typeface="휴먼편지체" panose="02030504000101010101" pitchFamily="18" charset="-127"/>
                <a:ea typeface="휴먼편지체" panose="02030504000101010101" pitchFamily="18" charset="-127"/>
              </a:rPr>
              <a:t>:-)</a:t>
            </a:r>
            <a:endParaRPr lang="ko-KR" altLang="en-US" sz="9600" dirty="0">
              <a:solidFill>
                <a:schemeClr val="accent6">
                  <a:lumMod val="75000"/>
                </a:schemeClr>
              </a:solidFill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563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베이지">
      <a:dk1>
        <a:sysClr val="windowText" lastClr="000000"/>
      </a:dk1>
      <a:lt1>
        <a:sysClr val="window" lastClr="FFFFFF"/>
      </a:lt1>
      <a:dk2>
        <a:srgbClr val="7F7F7F"/>
      </a:dk2>
      <a:lt2>
        <a:srgbClr val="E7E6E6"/>
      </a:lt2>
      <a:accent1>
        <a:srgbClr val="F0E2D7"/>
      </a:accent1>
      <a:accent2>
        <a:srgbClr val="CDBEB7"/>
      </a:accent2>
      <a:accent3>
        <a:srgbClr val="908581"/>
      </a:accent3>
      <a:accent4>
        <a:srgbClr val="D3A975"/>
      </a:accent4>
      <a:accent5>
        <a:srgbClr val="F6E1D9"/>
      </a:accent5>
      <a:accent6>
        <a:srgbClr val="E1BCB1"/>
      </a:accent6>
      <a:hlink>
        <a:srgbClr val="3F3F3F"/>
      </a:hlink>
      <a:folHlink>
        <a:srgbClr val="3F3F3F"/>
      </a:folHlink>
    </a:clrScheme>
    <a:fontScheme name="강원교육모두">
      <a:majorFont>
        <a:latin typeface="강원교육모두 Bold"/>
        <a:ea typeface="강원교육모두 Bold"/>
        <a:cs typeface=""/>
      </a:majorFont>
      <a:minorFont>
        <a:latin typeface="강원교육모두 Light"/>
        <a:ea typeface="강원교육모두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2242</TotalTime>
  <Words>467</Words>
  <Application>Microsoft Office PowerPoint</Application>
  <PresentationFormat>와이드스크린</PresentationFormat>
  <Paragraphs>136</Paragraphs>
  <Slides>23</Slides>
  <Notes>0</Notes>
  <HiddenSlides>5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2" baseType="lpstr">
      <vt:lpstr>Apple SD Gothic Neo</vt:lpstr>
      <vt:lpstr>강원교육모두 Bold</vt:lpstr>
      <vt:lpstr>강원교육모두 Light</vt:lpstr>
      <vt:lpstr>함초롬돋움</vt:lpstr>
      <vt:lpstr>휴먼편지체</vt:lpstr>
      <vt:lpstr>Arial</vt:lpstr>
      <vt:lpstr>Book Antiqua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Yu Saebyeol</dc:creator>
  <cp:lastModifiedBy>user</cp:lastModifiedBy>
  <cp:revision>37</cp:revision>
  <dcterms:created xsi:type="dcterms:W3CDTF">2022-02-09T06:15:39Z</dcterms:created>
  <dcterms:modified xsi:type="dcterms:W3CDTF">2022-03-28T06:35:52Z</dcterms:modified>
</cp:coreProperties>
</file>