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7" r:id="rId2"/>
  </p:sldIdLst>
  <p:sldSz cx="6483350" cy="11064875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>
        <p:scale>
          <a:sx n="100" d="100"/>
          <a:sy n="100" d="100"/>
        </p:scale>
        <p:origin x="-3042" y="792"/>
      </p:cViewPr>
      <p:guideLst>
        <p:guide orient="horz" pos="3485"/>
        <p:guide pos="2042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ableStyles" Target="tableStyles.xml"/><Relationship Id="rId5" Type="http://schemas.openxmlformats.org/officeDocument/2006/relationships/theme" Target="theme/theme1.xml"/><Relationship Id="rId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ctrTitle"/>
          </p:nvPr>
        </p:nvSpPr>
        <p:spPr>
          <a:xfrm>
            <a:off x="486260" y="3437291"/>
            <a:ext cx="5510848" cy="2371777"/>
          </a:xfrm>
        </p:spPr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부제목 2"/>
          <p:cNvSpPr>
            <a:spLocks noGrp="1"/>
          </p:cNvSpPr>
          <p:nvPr>
            <p:ph type="subTitle" idx="1"/>
          </p:nvPr>
        </p:nvSpPr>
        <p:spPr>
          <a:xfrm>
            <a:off x="972509" y="6270098"/>
            <a:ext cx="4538347" cy="2827692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375956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751911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127867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503822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1879778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255733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2631689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007644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ko-KR" altLang="en-US" smtClean="0"/>
              <a:t>마스터 부제목 스타일 편집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CE0599E-DE1C-4BE8-B917-21C9B4B9979A}" type="datetimeFigureOut">
              <a:rPr lang="ko-KR" altLang="en-US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2017-05-10</a:t>
            </a:fld>
            <a:endParaRPr lang="ko-KR" alt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62BE065-412A-4B92-A55B-6AEED5484085}" type="slidenum">
              <a:rPr lang="ko-KR" altLang="en-US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‹#›</a:t>
            </a:fld>
            <a:endParaRPr lang="ko-KR" altLang="en-US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52531109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A209317-2C1E-4A4D-8ECB-AB9429F18FB3}" type="datetimeFigureOut">
              <a:rPr lang="ko-KR" altLang="en-US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2017-05-10</a:t>
            </a:fld>
            <a:endParaRPr lang="ko-KR" alt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E09B2F3-68F4-42D4-A228-15E7DAB437A5}" type="slidenum">
              <a:rPr lang="ko-KR" altLang="en-US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‹#›</a:t>
            </a:fld>
            <a:endParaRPr lang="ko-KR" altLang="en-US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7461410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구역 머리글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512153" y="7110210"/>
            <a:ext cx="5510848" cy="2197607"/>
          </a:xfrm>
        </p:spPr>
        <p:txBody>
          <a:bodyPr anchor="t"/>
          <a:lstStyle>
            <a:lvl1pPr algn="l">
              <a:defRPr sz="3300" b="1" cap="all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512153" y="4689773"/>
            <a:ext cx="5510848" cy="2420439"/>
          </a:xfrm>
        </p:spPr>
        <p:txBody>
          <a:bodyPr anchor="b"/>
          <a:lstStyle>
            <a:lvl1pPr marL="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1pPr>
            <a:lvl2pPr marL="375956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2pPr>
            <a:lvl3pPr marL="751911" indent="0">
              <a:buNone/>
              <a:defRPr sz="1300">
                <a:solidFill>
                  <a:schemeClr val="tx1">
                    <a:tint val="75000"/>
                  </a:schemeClr>
                </a:solidFill>
              </a:defRPr>
            </a:lvl3pPr>
            <a:lvl4pPr marL="1127867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4pPr>
            <a:lvl5pPr marL="1503822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5pPr>
            <a:lvl6pPr marL="1879778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6pPr>
            <a:lvl7pPr marL="2255733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7pPr>
            <a:lvl8pPr marL="2631689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8pPr>
            <a:lvl9pPr marL="3007644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B9BBE41-FE54-4409-94DE-E63211E8DDB4}" type="datetimeFigureOut">
              <a:rPr lang="ko-KR" altLang="en-US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2017-05-10</a:t>
            </a:fld>
            <a:endParaRPr lang="ko-KR" alt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DDD3F9F-EFF5-417E-95AB-21197A396E80}" type="slidenum">
              <a:rPr lang="ko-KR" altLang="en-US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‹#›</a:t>
            </a:fld>
            <a:endParaRPr lang="ko-KR" altLang="en-US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9453416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콘텐츠 2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sz="half" idx="1"/>
          </p:nvPr>
        </p:nvSpPr>
        <p:spPr>
          <a:xfrm>
            <a:off x="324169" y="19276450"/>
            <a:ext cx="2863481" cy="54525245"/>
          </a:xfrm>
        </p:spPr>
        <p:txBody>
          <a:bodyPr/>
          <a:lstStyle>
            <a:lvl1pPr>
              <a:defRPr sz="2300"/>
            </a:lvl1pPr>
            <a:lvl2pPr>
              <a:defRPr sz="2000"/>
            </a:lvl2pPr>
            <a:lvl3pPr>
              <a:defRPr sz="1600"/>
            </a:lvl3pPr>
            <a:lvl4pPr>
              <a:defRPr sz="1500"/>
            </a:lvl4pPr>
            <a:lvl5pPr>
              <a:defRPr sz="1500"/>
            </a:lvl5pPr>
            <a:lvl6pPr>
              <a:defRPr sz="1500"/>
            </a:lvl6pPr>
            <a:lvl7pPr>
              <a:defRPr sz="1500"/>
            </a:lvl7pPr>
            <a:lvl8pPr>
              <a:defRPr sz="1500"/>
            </a:lvl8pPr>
            <a:lvl9pPr>
              <a:defRPr sz="15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내용 개체 틀 3"/>
          <p:cNvSpPr>
            <a:spLocks noGrp="1"/>
          </p:cNvSpPr>
          <p:nvPr>
            <p:ph sz="half" idx="2"/>
          </p:nvPr>
        </p:nvSpPr>
        <p:spPr>
          <a:xfrm>
            <a:off x="3295705" y="19276450"/>
            <a:ext cx="2863481" cy="54525245"/>
          </a:xfrm>
        </p:spPr>
        <p:txBody>
          <a:bodyPr/>
          <a:lstStyle>
            <a:lvl1pPr>
              <a:defRPr sz="2300"/>
            </a:lvl1pPr>
            <a:lvl2pPr>
              <a:defRPr sz="2000"/>
            </a:lvl2pPr>
            <a:lvl3pPr>
              <a:defRPr sz="1600"/>
            </a:lvl3pPr>
            <a:lvl4pPr>
              <a:defRPr sz="1500"/>
            </a:lvl4pPr>
            <a:lvl5pPr>
              <a:defRPr sz="1500"/>
            </a:lvl5pPr>
            <a:lvl6pPr>
              <a:defRPr sz="1500"/>
            </a:lvl6pPr>
            <a:lvl7pPr>
              <a:defRPr sz="1500"/>
            </a:lvl7pPr>
            <a:lvl8pPr>
              <a:defRPr sz="1500"/>
            </a:lvl8pPr>
            <a:lvl9pPr>
              <a:defRPr sz="15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5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DF17C54-EB44-4FC8-A4AD-5112F72BAFE7}" type="datetimeFigureOut">
              <a:rPr lang="ko-KR" altLang="en-US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2017-05-10</a:t>
            </a:fld>
            <a:endParaRPr lang="ko-KR" alt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CE004B1-4106-40E7-881D-00836CB821F4}" type="slidenum">
              <a:rPr lang="ko-KR" altLang="en-US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‹#›</a:t>
            </a:fld>
            <a:endParaRPr lang="ko-KR" altLang="en-US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01901950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비교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324174" y="443118"/>
            <a:ext cx="5835017" cy="1844146"/>
          </a:xfrm>
        </p:spPr>
        <p:txBody>
          <a:bodyPr/>
          <a:lstStyle>
            <a:lvl1pPr>
              <a:defRPr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324170" y="2476797"/>
            <a:ext cx="2864606" cy="1032209"/>
          </a:xfrm>
        </p:spPr>
        <p:txBody>
          <a:bodyPr anchor="b"/>
          <a:lstStyle>
            <a:lvl1pPr marL="0" indent="0">
              <a:buNone/>
              <a:defRPr sz="2000" b="1"/>
            </a:lvl1pPr>
            <a:lvl2pPr marL="375956" indent="0">
              <a:buNone/>
              <a:defRPr sz="1600" b="1"/>
            </a:lvl2pPr>
            <a:lvl3pPr marL="751911" indent="0">
              <a:buNone/>
              <a:defRPr sz="1500" b="1"/>
            </a:lvl3pPr>
            <a:lvl4pPr marL="1127867" indent="0">
              <a:buNone/>
              <a:defRPr sz="1300" b="1"/>
            </a:lvl4pPr>
            <a:lvl5pPr marL="1503822" indent="0">
              <a:buNone/>
              <a:defRPr sz="1300" b="1"/>
            </a:lvl5pPr>
            <a:lvl6pPr marL="1879778" indent="0">
              <a:buNone/>
              <a:defRPr sz="1300" b="1"/>
            </a:lvl6pPr>
            <a:lvl7pPr marL="2255733" indent="0">
              <a:buNone/>
              <a:defRPr sz="1300" b="1"/>
            </a:lvl7pPr>
            <a:lvl8pPr marL="2631689" indent="0">
              <a:buNone/>
              <a:defRPr sz="1300" b="1"/>
            </a:lvl8pPr>
            <a:lvl9pPr marL="3007644" indent="0">
              <a:buNone/>
              <a:defRPr sz="1300" b="1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4" name="내용 개체 틀 3"/>
          <p:cNvSpPr>
            <a:spLocks noGrp="1"/>
          </p:cNvSpPr>
          <p:nvPr>
            <p:ph sz="half" idx="2"/>
          </p:nvPr>
        </p:nvSpPr>
        <p:spPr>
          <a:xfrm>
            <a:off x="324170" y="3509009"/>
            <a:ext cx="2864606" cy="6375110"/>
          </a:xfrm>
        </p:spPr>
        <p:txBody>
          <a:bodyPr/>
          <a:lstStyle>
            <a:lvl1pPr>
              <a:defRPr sz="2000"/>
            </a:lvl1pPr>
            <a:lvl2pPr>
              <a:defRPr sz="1600"/>
            </a:lvl2pPr>
            <a:lvl3pPr>
              <a:defRPr sz="1500"/>
            </a:lvl3pPr>
            <a:lvl4pPr>
              <a:defRPr sz="1300"/>
            </a:lvl4pPr>
            <a:lvl5pPr>
              <a:defRPr sz="1300"/>
            </a:lvl5pPr>
            <a:lvl6pPr>
              <a:defRPr sz="1300"/>
            </a:lvl6pPr>
            <a:lvl7pPr>
              <a:defRPr sz="1300"/>
            </a:lvl7pPr>
            <a:lvl8pPr>
              <a:defRPr sz="1300"/>
            </a:lvl8pPr>
            <a:lvl9pPr>
              <a:defRPr sz="13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5" name="텍스트 개체 틀 4"/>
          <p:cNvSpPr>
            <a:spLocks noGrp="1"/>
          </p:cNvSpPr>
          <p:nvPr>
            <p:ph type="body" sz="quarter" idx="3"/>
          </p:nvPr>
        </p:nvSpPr>
        <p:spPr>
          <a:xfrm>
            <a:off x="3293467" y="2476797"/>
            <a:ext cx="2865731" cy="1032209"/>
          </a:xfrm>
        </p:spPr>
        <p:txBody>
          <a:bodyPr anchor="b"/>
          <a:lstStyle>
            <a:lvl1pPr marL="0" indent="0">
              <a:buNone/>
              <a:defRPr sz="2000" b="1"/>
            </a:lvl1pPr>
            <a:lvl2pPr marL="375956" indent="0">
              <a:buNone/>
              <a:defRPr sz="1600" b="1"/>
            </a:lvl2pPr>
            <a:lvl3pPr marL="751911" indent="0">
              <a:buNone/>
              <a:defRPr sz="1500" b="1"/>
            </a:lvl3pPr>
            <a:lvl4pPr marL="1127867" indent="0">
              <a:buNone/>
              <a:defRPr sz="1300" b="1"/>
            </a:lvl4pPr>
            <a:lvl5pPr marL="1503822" indent="0">
              <a:buNone/>
              <a:defRPr sz="1300" b="1"/>
            </a:lvl5pPr>
            <a:lvl6pPr marL="1879778" indent="0">
              <a:buNone/>
              <a:defRPr sz="1300" b="1"/>
            </a:lvl6pPr>
            <a:lvl7pPr marL="2255733" indent="0">
              <a:buNone/>
              <a:defRPr sz="1300" b="1"/>
            </a:lvl7pPr>
            <a:lvl8pPr marL="2631689" indent="0">
              <a:buNone/>
              <a:defRPr sz="1300" b="1"/>
            </a:lvl8pPr>
            <a:lvl9pPr marL="3007644" indent="0">
              <a:buNone/>
              <a:defRPr sz="1300" b="1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6" name="내용 개체 틀 5"/>
          <p:cNvSpPr>
            <a:spLocks noGrp="1"/>
          </p:cNvSpPr>
          <p:nvPr>
            <p:ph sz="quarter" idx="4"/>
          </p:nvPr>
        </p:nvSpPr>
        <p:spPr>
          <a:xfrm>
            <a:off x="3293467" y="3509009"/>
            <a:ext cx="2865731" cy="6375110"/>
          </a:xfrm>
        </p:spPr>
        <p:txBody>
          <a:bodyPr/>
          <a:lstStyle>
            <a:lvl1pPr>
              <a:defRPr sz="2000"/>
            </a:lvl1pPr>
            <a:lvl2pPr>
              <a:defRPr sz="1600"/>
            </a:lvl2pPr>
            <a:lvl3pPr>
              <a:defRPr sz="1500"/>
            </a:lvl3pPr>
            <a:lvl4pPr>
              <a:defRPr sz="1300"/>
            </a:lvl4pPr>
            <a:lvl5pPr>
              <a:defRPr sz="1300"/>
            </a:lvl5pPr>
            <a:lvl6pPr>
              <a:defRPr sz="1300"/>
            </a:lvl6pPr>
            <a:lvl7pPr>
              <a:defRPr sz="1300"/>
            </a:lvl7pPr>
            <a:lvl8pPr>
              <a:defRPr sz="1300"/>
            </a:lvl8pPr>
            <a:lvl9pPr>
              <a:defRPr sz="13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7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5F7AF87-F8F1-4949-8C51-EC5FD497F208}" type="datetimeFigureOut">
              <a:rPr lang="ko-KR" altLang="en-US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2017-05-10</a:t>
            </a:fld>
            <a:endParaRPr lang="ko-KR" alt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972EC6B-681B-4C9B-A41A-2FBAE4646656}" type="slidenum">
              <a:rPr lang="ko-KR" altLang="en-US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‹#›</a:t>
            </a:fld>
            <a:endParaRPr lang="ko-KR" altLang="en-US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15797387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제목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422BC70-548F-4971-BDE9-688D643D235E}" type="datetimeFigureOut">
              <a:rPr lang="ko-KR" altLang="en-US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2017-05-10</a:t>
            </a:fld>
            <a:endParaRPr lang="ko-KR" alt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E598796-86A7-49DB-8A0A-1300A211C2E7}" type="slidenum">
              <a:rPr lang="ko-KR" altLang="en-US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‹#›</a:t>
            </a:fld>
            <a:endParaRPr lang="ko-KR" altLang="en-US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42483742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빈 화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1AFE0B2-75DB-47B1-9487-2440EDCA9C7B}" type="datetimeFigureOut">
              <a:rPr lang="ko-KR" altLang="en-US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2017-05-10</a:t>
            </a:fld>
            <a:endParaRPr lang="ko-KR" alt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C8C91B0-E408-49E5-8950-849398CC3B3B}" type="slidenum">
              <a:rPr lang="ko-KR" altLang="en-US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‹#›</a:t>
            </a:fld>
            <a:endParaRPr lang="ko-KR" altLang="en-US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25356961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캡션 있는 콘텐츠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324181" y="440553"/>
            <a:ext cx="2132977" cy="1874882"/>
          </a:xfrm>
        </p:spPr>
        <p:txBody>
          <a:bodyPr anchor="b"/>
          <a:lstStyle>
            <a:lvl1pPr algn="l">
              <a:defRPr sz="1600" b="1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>
          <a:xfrm>
            <a:off x="2534814" y="440553"/>
            <a:ext cx="3624372" cy="9443565"/>
          </a:xfrm>
        </p:spPr>
        <p:txBody>
          <a:bodyPr/>
          <a:lstStyle>
            <a:lvl1pPr>
              <a:defRPr sz="2600"/>
            </a:lvl1pPr>
            <a:lvl2pPr>
              <a:defRPr sz="2300"/>
            </a:lvl2pPr>
            <a:lvl3pPr>
              <a:defRPr sz="20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텍스트 개체 틀 3"/>
          <p:cNvSpPr>
            <a:spLocks noGrp="1"/>
          </p:cNvSpPr>
          <p:nvPr>
            <p:ph type="body" sz="half" idx="2"/>
          </p:nvPr>
        </p:nvSpPr>
        <p:spPr>
          <a:xfrm>
            <a:off x="324181" y="2315428"/>
            <a:ext cx="2132977" cy="7568682"/>
          </a:xfrm>
        </p:spPr>
        <p:txBody>
          <a:bodyPr/>
          <a:lstStyle>
            <a:lvl1pPr marL="0" indent="0">
              <a:buNone/>
              <a:defRPr sz="1200"/>
            </a:lvl1pPr>
            <a:lvl2pPr marL="375956" indent="0">
              <a:buNone/>
              <a:defRPr sz="1000"/>
            </a:lvl2pPr>
            <a:lvl3pPr marL="751911" indent="0">
              <a:buNone/>
              <a:defRPr sz="800"/>
            </a:lvl3pPr>
            <a:lvl4pPr marL="1127867" indent="0">
              <a:buNone/>
              <a:defRPr sz="700"/>
            </a:lvl4pPr>
            <a:lvl5pPr marL="1503822" indent="0">
              <a:buNone/>
              <a:defRPr sz="700"/>
            </a:lvl5pPr>
            <a:lvl6pPr marL="1879778" indent="0">
              <a:buNone/>
              <a:defRPr sz="700"/>
            </a:lvl6pPr>
            <a:lvl7pPr marL="2255733" indent="0">
              <a:buNone/>
              <a:defRPr sz="700"/>
            </a:lvl7pPr>
            <a:lvl8pPr marL="2631689" indent="0">
              <a:buNone/>
              <a:defRPr sz="700"/>
            </a:lvl8pPr>
            <a:lvl9pPr marL="3007644" indent="0">
              <a:buNone/>
              <a:defRPr sz="7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5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8F032BC-C9C3-46F6-979D-12B2382B11BE}" type="datetimeFigureOut">
              <a:rPr lang="ko-KR" altLang="en-US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2017-05-10</a:t>
            </a:fld>
            <a:endParaRPr lang="ko-KR" alt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4C18948-86D3-4FD0-BC37-06996783645D}" type="slidenum">
              <a:rPr lang="ko-KR" altLang="en-US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‹#›</a:t>
            </a:fld>
            <a:endParaRPr lang="ko-KR" altLang="en-US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471603571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캡션 있는 그림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1270788" y="7745415"/>
            <a:ext cx="3890010" cy="914390"/>
          </a:xfrm>
        </p:spPr>
        <p:txBody>
          <a:bodyPr anchor="b"/>
          <a:lstStyle>
            <a:lvl1pPr algn="l">
              <a:defRPr sz="1600" b="1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그림 개체 틀 2"/>
          <p:cNvSpPr>
            <a:spLocks noGrp="1"/>
          </p:cNvSpPr>
          <p:nvPr>
            <p:ph type="pic" idx="1"/>
          </p:nvPr>
        </p:nvSpPr>
        <p:spPr>
          <a:xfrm>
            <a:off x="1270788" y="988670"/>
            <a:ext cx="3890010" cy="6638925"/>
          </a:xfrm>
        </p:spPr>
        <p:txBody>
          <a:bodyPr rtlCol="0">
            <a:normAutofit/>
          </a:bodyPr>
          <a:lstStyle>
            <a:lvl1pPr marL="0" indent="0">
              <a:buNone/>
              <a:defRPr sz="2600"/>
            </a:lvl1pPr>
            <a:lvl2pPr marL="375956" indent="0">
              <a:buNone/>
              <a:defRPr sz="2300"/>
            </a:lvl2pPr>
            <a:lvl3pPr marL="751911" indent="0">
              <a:buNone/>
              <a:defRPr sz="2000"/>
            </a:lvl3pPr>
            <a:lvl4pPr marL="1127867" indent="0">
              <a:buNone/>
              <a:defRPr sz="1600"/>
            </a:lvl4pPr>
            <a:lvl5pPr marL="1503822" indent="0">
              <a:buNone/>
              <a:defRPr sz="1600"/>
            </a:lvl5pPr>
            <a:lvl6pPr marL="1879778" indent="0">
              <a:buNone/>
              <a:defRPr sz="1600"/>
            </a:lvl6pPr>
            <a:lvl7pPr marL="2255733" indent="0">
              <a:buNone/>
              <a:defRPr sz="1600"/>
            </a:lvl7pPr>
            <a:lvl8pPr marL="2631689" indent="0">
              <a:buNone/>
              <a:defRPr sz="1600"/>
            </a:lvl8pPr>
            <a:lvl9pPr marL="3007644" indent="0">
              <a:buNone/>
              <a:defRPr sz="1600"/>
            </a:lvl9pPr>
          </a:lstStyle>
          <a:p>
            <a:pPr lvl="0"/>
            <a:endParaRPr lang="ko-KR" altLang="en-US" noProof="0" dirty="0" smtClean="0"/>
          </a:p>
        </p:txBody>
      </p:sp>
      <p:sp>
        <p:nvSpPr>
          <p:cNvPr id="4" name="텍스트 개체 틀 3"/>
          <p:cNvSpPr>
            <a:spLocks noGrp="1"/>
          </p:cNvSpPr>
          <p:nvPr>
            <p:ph type="body" sz="half" idx="2"/>
          </p:nvPr>
        </p:nvSpPr>
        <p:spPr>
          <a:xfrm>
            <a:off x="1270788" y="8659806"/>
            <a:ext cx="3890010" cy="1298585"/>
          </a:xfrm>
        </p:spPr>
        <p:txBody>
          <a:bodyPr/>
          <a:lstStyle>
            <a:lvl1pPr marL="0" indent="0">
              <a:buNone/>
              <a:defRPr sz="1200"/>
            </a:lvl1pPr>
            <a:lvl2pPr marL="375956" indent="0">
              <a:buNone/>
              <a:defRPr sz="1000"/>
            </a:lvl2pPr>
            <a:lvl3pPr marL="751911" indent="0">
              <a:buNone/>
              <a:defRPr sz="800"/>
            </a:lvl3pPr>
            <a:lvl4pPr marL="1127867" indent="0">
              <a:buNone/>
              <a:defRPr sz="700"/>
            </a:lvl4pPr>
            <a:lvl5pPr marL="1503822" indent="0">
              <a:buNone/>
              <a:defRPr sz="700"/>
            </a:lvl5pPr>
            <a:lvl6pPr marL="1879778" indent="0">
              <a:buNone/>
              <a:defRPr sz="700"/>
            </a:lvl6pPr>
            <a:lvl7pPr marL="2255733" indent="0">
              <a:buNone/>
              <a:defRPr sz="700"/>
            </a:lvl7pPr>
            <a:lvl8pPr marL="2631689" indent="0">
              <a:buNone/>
              <a:defRPr sz="700"/>
            </a:lvl8pPr>
            <a:lvl9pPr marL="3007644" indent="0">
              <a:buNone/>
              <a:defRPr sz="7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5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6FD8B55-74E7-42D5-8DB7-834A20DA1F1E}" type="datetimeFigureOut">
              <a:rPr lang="ko-KR" altLang="en-US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2017-05-10</a:t>
            </a:fld>
            <a:endParaRPr lang="ko-KR" alt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9885B29-AAC8-4CB4-B907-CCAB806754BA}" type="slidenum">
              <a:rPr lang="ko-KR" altLang="en-US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‹#›</a:t>
            </a:fld>
            <a:endParaRPr lang="ko-KR" altLang="en-US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18841933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제목 및 세로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세로 텍스트 개체 틀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D1F4C3D-D99B-4C7A-9F9C-05BD342E850D}" type="datetimeFigureOut">
              <a:rPr lang="ko-KR" altLang="en-US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2017-05-10</a:t>
            </a:fld>
            <a:endParaRPr lang="ko-KR" alt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454ADC0-2CDA-406B-B6DD-5FAF789335D5}" type="slidenum">
              <a:rPr lang="ko-KR" altLang="en-US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‹#›</a:t>
            </a:fld>
            <a:endParaRPr lang="ko-KR" altLang="en-US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14094273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세로 제목 및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세로 제목 1"/>
          <p:cNvSpPr>
            <a:spLocks noGrp="1"/>
          </p:cNvSpPr>
          <p:nvPr>
            <p:ph type="title" orient="vert"/>
          </p:nvPr>
        </p:nvSpPr>
        <p:spPr>
          <a:xfrm>
            <a:off x="4700440" y="3309226"/>
            <a:ext cx="1458755" cy="70492475"/>
          </a:xfrm>
        </p:spPr>
        <p:txBody>
          <a:bodyPr vert="eaVert"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세로 텍스트 개체 틀 2"/>
          <p:cNvSpPr>
            <a:spLocks noGrp="1"/>
          </p:cNvSpPr>
          <p:nvPr>
            <p:ph type="body" orient="vert" idx="1"/>
          </p:nvPr>
        </p:nvSpPr>
        <p:spPr>
          <a:xfrm>
            <a:off x="324172" y="3309226"/>
            <a:ext cx="4268206" cy="70492475"/>
          </a:xfrm>
        </p:spPr>
        <p:txBody>
          <a:bodyPr vert="eaVert"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A102A56-22AC-48ED-B773-D5F747D17890}" type="datetimeFigureOut">
              <a:rPr lang="ko-KR" altLang="en-US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2017-05-10</a:t>
            </a:fld>
            <a:endParaRPr lang="ko-KR" alt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873F9A7-53F2-4DD8-B374-16474BEC5D09}" type="slidenum">
              <a:rPr lang="ko-KR" altLang="en-US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‹#›</a:t>
            </a:fld>
            <a:endParaRPr lang="ko-KR" altLang="en-US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11916805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제목 개체 틀 1"/>
          <p:cNvSpPr>
            <a:spLocks noGrp="1"/>
          </p:cNvSpPr>
          <p:nvPr>
            <p:ph type="title"/>
          </p:nvPr>
        </p:nvSpPr>
        <p:spPr bwMode="auto">
          <a:xfrm>
            <a:off x="325600" y="443265"/>
            <a:ext cx="5833743" cy="184414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75191" tIns="37596" rIns="75191" bIns="37596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ko-KR" altLang="en-US" smtClean="0"/>
              <a:t>마스터 제목 스타일 편집</a:t>
            </a:r>
          </a:p>
        </p:txBody>
      </p:sp>
      <p:sp>
        <p:nvSpPr>
          <p:cNvPr id="1027" name="텍스트 개체 틀 2"/>
          <p:cNvSpPr>
            <a:spLocks noGrp="1"/>
          </p:cNvSpPr>
          <p:nvPr>
            <p:ph type="body" idx="1"/>
          </p:nvPr>
        </p:nvSpPr>
        <p:spPr bwMode="auto">
          <a:xfrm>
            <a:off x="325600" y="2581526"/>
            <a:ext cx="5833743" cy="730270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75191" tIns="37596" rIns="75191" bIns="37596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2"/>
          </p:nvPr>
        </p:nvSpPr>
        <p:spPr>
          <a:xfrm>
            <a:off x="325598" y="10256408"/>
            <a:ext cx="1512040" cy="588230"/>
          </a:xfrm>
          <a:prstGeom prst="rect">
            <a:avLst/>
          </a:prstGeom>
        </p:spPr>
        <p:txBody>
          <a:bodyPr vert="horz" lIns="75191" tIns="37596" rIns="75191" bIns="37596" rtlCol="0" anchor="ctr"/>
          <a:lstStyle>
            <a:lvl1pPr algn="l" defTabSz="751911" fontAlgn="auto">
              <a:spcBef>
                <a:spcPts val="0"/>
              </a:spcBef>
              <a:spcAft>
                <a:spcPts val="0"/>
              </a:spcAft>
              <a:defRPr kumimoji="0" sz="10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</a:defRPr>
            </a:lvl1pPr>
          </a:lstStyle>
          <a:p>
            <a:pPr latinLnBrk="1">
              <a:defRPr/>
            </a:pPr>
            <a:fld id="{CC915A75-69E1-4704-AA5A-9CBE53922E06}" type="datetimeFigureOut">
              <a:rPr lang="ko-KR" altLang="en-US">
                <a:solidFill>
                  <a:prstClr val="black">
                    <a:tint val="75000"/>
                  </a:prstClr>
                </a:solidFill>
              </a:rPr>
              <a:pPr latinLnBrk="1">
                <a:defRPr/>
              </a:pPr>
              <a:t>2017-05-10</a:t>
            </a:fld>
            <a:endParaRPr lang="ko-KR" alt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3"/>
          </p:nvPr>
        </p:nvSpPr>
        <p:spPr>
          <a:xfrm>
            <a:off x="2215649" y="10256408"/>
            <a:ext cx="2052055" cy="588230"/>
          </a:xfrm>
          <a:prstGeom prst="rect">
            <a:avLst/>
          </a:prstGeom>
        </p:spPr>
        <p:txBody>
          <a:bodyPr vert="horz" lIns="75191" tIns="37596" rIns="75191" bIns="37596" rtlCol="0" anchor="ctr"/>
          <a:lstStyle>
            <a:lvl1pPr algn="ctr" defTabSz="751911" fontAlgn="auto">
              <a:spcBef>
                <a:spcPts val="0"/>
              </a:spcBef>
              <a:spcAft>
                <a:spcPts val="0"/>
              </a:spcAft>
              <a:defRPr kumimoji="0" sz="1000" dirty="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</a:defRPr>
            </a:lvl1pPr>
          </a:lstStyle>
          <a:p>
            <a:pPr latinLnBrk="1">
              <a:defRPr/>
            </a:pPr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4"/>
          </p:nvPr>
        </p:nvSpPr>
        <p:spPr>
          <a:xfrm>
            <a:off x="4645715" y="10256408"/>
            <a:ext cx="1513629" cy="588230"/>
          </a:xfrm>
          <a:prstGeom prst="rect">
            <a:avLst/>
          </a:prstGeom>
        </p:spPr>
        <p:txBody>
          <a:bodyPr vert="horz" lIns="75191" tIns="37596" rIns="75191" bIns="37596" rtlCol="0" anchor="ctr"/>
          <a:lstStyle>
            <a:lvl1pPr algn="r" defTabSz="751911" fontAlgn="auto">
              <a:spcBef>
                <a:spcPts val="0"/>
              </a:spcBef>
              <a:spcAft>
                <a:spcPts val="0"/>
              </a:spcAft>
              <a:defRPr kumimoji="0" sz="10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</a:defRPr>
            </a:lvl1pPr>
          </a:lstStyle>
          <a:p>
            <a:pPr latinLnBrk="1">
              <a:defRPr/>
            </a:pPr>
            <a:fld id="{658E1854-446A-4E3A-A33B-70F386A95875}" type="slidenum">
              <a:rPr lang="ko-KR" altLang="en-US">
                <a:solidFill>
                  <a:prstClr val="black">
                    <a:tint val="75000"/>
                  </a:prstClr>
                </a:solidFill>
              </a:rPr>
              <a:pPr latinLnBrk="1">
                <a:defRPr/>
              </a:pPr>
              <a:t>‹#›</a:t>
            </a:fld>
            <a:endParaRPr lang="ko-KR" altLang="en-US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11741802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ctr" defTabSz="750888" rtl="0" eaLnBrk="0" fontAlgn="base" latinLnBrk="1" hangingPunct="0">
        <a:spcBef>
          <a:spcPct val="0"/>
        </a:spcBef>
        <a:spcAft>
          <a:spcPct val="0"/>
        </a:spcAft>
        <a:defRPr sz="36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defTabSz="750888" rtl="0" eaLnBrk="0" fontAlgn="base" latinLnBrk="1" hangingPunct="0">
        <a:spcBef>
          <a:spcPct val="0"/>
        </a:spcBef>
        <a:spcAft>
          <a:spcPct val="0"/>
        </a:spcAft>
        <a:defRPr sz="3600">
          <a:solidFill>
            <a:schemeClr val="tx1"/>
          </a:solidFill>
          <a:latin typeface="맑은 고딕" pitchFamily="50" charset="-127"/>
          <a:ea typeface="맑은 고딕" pitchFamily="50" charset="-127"/>
        </a:defRPr>
      </a:lvl2pPr>
      <a:lvl3pPr algn="ctr" defTabSz="750888" rtl="0" eaLnBrk="0" fontAlgn="base" latinLnBrk="1" hangingPunct="0">
        <a:spcBef>
          <a:spcPct val="0"/>
        </a:spcBef>
        <a:spcAft>
          <a:spcPct val="0"/>
        </a:spcAft>
        <a:defRPr sz="3600">
          <a:solidFill>
            <a:schemeClr val="tx1"/>
          </a:solidFill>
          <a:latin typeface="맑은 고딕" pitchFamily="50" charset="-127"/>
          <a:ea typeface="맑은 고딕" pitchFamily="50" charset="-127"/>
        </a:defRPr>
      </a:lvl3pPr>
      <a:lvl4pPr algn="ctr" defTabSz="750888" rtl="0" eaLnBrk="0" fontAlgn="base" latinLnBrk="1" hangingPunct="0">
        <a:spcBef>
          <a:spcPct val="0"/>
        </a:spcBef>
        <a:spcAft>
          <a:spcPct val="0"/>
        </a:spcAft>
        <a:defRPr sz="3600">
          <a:solidFill>
            <a:schemeClr val="tx1"/>
          </a:solidFill>
          <a:latin typeface="맑은 고딕" pitchFamily="50" charset="-127"/>
          <a:ea typeface="맑은 고딕" pitchFamily="50" charset="-127"/>
        </a:defRPr>
      </a:lvl4pPr>
      <a:lvl5pPr algn="ctr" defTabSz="750888" rtl="0" eaLnBrk="0" fontAlgn="base" latinLnBrk="1" hangingPunct="0">
        <a:spcBef>
          <a:spcPct val="0"/>
        </a:spcBef>
        <a:spcAft>
          <a:spcPct val="0"/>
        </a:spcAft>
        <a:defRPr sz="3600">
          <a:solidFill>
            <a:schemeClr val="tx1"/>
          </a:solidFill>
          <a:latin typeface="맑은 고딕" pitchFamily="50" charset="-127"/>
          <a:ea typeface="맑은 고딕" pitchFamily="50" charset="-127"/>
        </a:defRPr>
      </a:lvl5pPr>
      <a:lvl6pPr marL="457200" algn="ctr" defTabSz="750888" rtl="0" fontAlgn="base" latinLnBrk="1">
        <a:spcBef>
          <a:spcPct val="0"/>
        </a:spcBef>
        <a:spcAft>
          <a:spcPct val="0"/>
        </a:spcAft>
        <a:defRPr sz="3600">
          <a:solidFill>
            <a:schemeClr val="tx1"/>
          </a:solidFill>
          <a:latin typeface="맑은 고딕" pitchFamily="50" charset="-127"/>
          <a:ea typeface="맑은 고딕" pitchFamily="50" charset="-127"/>
        </a:defRPr>
      </a:lvl6pPr>
      <a:lvl7pPr marL="914400" algn="ctr" defTabSz="750888" rtl="0" fontAlgn="base" latinLnBrk="1">
        <a:spcBef>
          <a:spcPct val="0"/>
        </a:spcBef>
        <a:spcAft>
          <a:spcPct val="0"/>
        </a:spcAft>
        <a:defRPr sz="3600">
          <a:solidFill>
            <a:schemeClr val="tx1"/>
          </a:solidFill>
          <a:latin typeface="맑은 고딕" pitchFamily="50" charset="-127"/>
          <a:ea typeface="맑은 고딕" pitchFamily="50" charset="-127"/>
        </a:defRPr>
      </a:lvl7pPr>
      <a:lvl8pPr marL="1371600" algn="ctr" defTabSz="750888" rtl="0" fontAlgn="base" latinLnBrk="1">
        <a:spcBef>
          <a:spcPct val="0"/>
        </a:spcBef>
        <a:spcAft>
          <a:spcPct val="0"/>
        </a:spcAft>
        <a:defRPr sz="3600">
          <a:solidFill>
            <a:schemeClr val="tx1"/>
          </a:solidFill>
          <a:latin typeface="맑은 고딕" pitchFamily="50" charset="-127"/>
          <a:ea typeface="맑은 고딕" pitchFamily="50" charset="-127"/>
        </a:defRPr>
      </a:lvl8pPr>
      <a:lvl9pPr marL="1828800" algn="ctr" defTabSz="750888" rtl="0" fontAlgn="base" latinLnBrk="1">
        <a:spcBef>
          <a:spcPct val="0"/>
        </a:spcBef>
        <a:spcAft>
          <a:spcPct val="0"/>
        </a:spcAft>
        <a:defRPr sz="3600">
          <a:solidFill>
            <a:schemeClr val="tx1"/>
          </a:solidFill>
          <a:latin typeface="맑은 고딕" pitchFamily="50" charset="-127"/>
          <a:ea typeface="맑은 고딕" pitchFamily="50" charset="-127"/>
        </a:defRPr>
      </a:lvl9pPr>
    </p:titleStyle>
    <p:bodyStyle>
      <a:lvl1pPr marL="280988" indent="-280988" algn="l" defTabSz="750888" rtl="0" eaLnBrk="0" fontAlgn="base" latinLnBrk="1" hangingPunct="0">
        <a:spcBef>
          <a:spcPct val="20000"/>
        </a:spcBef>
        <a:spcAft>
          <a:spcPct val="0"/>
        </a:spcAft>
        <a:buFont typeface="Arial" charset="0"/>
        <a:buChar char="•"/>
        <a:defRPr sz="2600" kern="1200">
          <a:solidFill>
            <a:schemeClr val="tx1"/>
          </a:solidFill>
          <a:latin typeface="+mn-lt"/>
          <a:ea typeface="+mn-ea"/>
          <a:cs typeface="+mn-cs"/>
        </a:defRPr>
      </a:lvl1pPr>
      <a:lvl2pPr marL="609600" indent="-234950" algn="l" defTabSz="750888" rtl="0" eaLnBrk="0" fontAlgn="base" latinLnBrk="1" hangingPunct="0">
        <a:spcBef>
          <a:spcPct val="20000"/>
        </a:spcBef>
        <a:spcAft>
          <a:spcPct val="0"/>
        </a:spcAft>
        <a:buFont typeface="Arial" charset="0"/>
        <a:buChar char="–"/>
        <a:defRPr sz="2300" kern="1200">
          <a:solidFill>
            <a:schemeClr val="tx1"/>
          </a:solidFill>
          <a:latin typeface="+mn-lt"/>
          <a:ea typeface="+mn-ea"/>
          <a:cs typeface="+mn-cs"/>
        </a:defRPr>
      </a:lvl2pPr>
      <a:lvl3pPr marL="939800" indent="-187325" algn="l" defTabSz="750888" rtl="0" eaLnBrk="0" fontAlgn="base" latinLnBrk="1" hangingPunct="0">
        <a:spcBef>
          <a:spcPct val="20000"/>
        </a:spcBef>
        <a:spcAft>
          <a:spcPct val="0"/>
        </a:spcAft>
        <a:buFont typeface="Arial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314450" indent="-187325" algn="l" defTabSz="750888" rtl="0" eaLnBrk="0" fontAlgn="base" latinLnBrk="1" hangingPunct="0">
        <a:spcBef>
          <a:spcPct val="20000"/>
        </a:spcBef>
        <a:spcAft>
          <a:spcPct val="0"/>
        </a:spcAft>
        <a:buFont typeface="Arial" charset="0"/>
        <a:buChar char="–"/>
        <a:defRPr sz="1600" kern="1200">
          <a:solidFill>
            <a:schemeClr val="tx1"/>
          </a:solidFill>
          <a:latin typeface="+mn-lt"/>
          <a:ea typeface="+mn-ea"/>
          <a:cs typeface="+mn-cs"/>
        </a:defRPr>
      </a:lvl4pPr>
      <a:lvl5pPr marL="1690688" indent="-187325" algn="l" defTabSz="750888" rtl="0" eaLnBrk="0" fontAlgn="base" latinLnBrk="1" hangingPunct="0">
        <a:spcBef>
          <a:spcPct val="20000"/>
        </a:spcBef>
        <a:spcAft>
          <a:spcPct val="0"/>
        </a:spcAft>
        <a:buFont typeface="Arial" charset="0"/>
        <a:buChar char="»"/>
        <a:defRPr sz="1600" kern="1200">
          <a:solidFill>
            <a:schemeClr val="tx1"/>
          </a:solidFill>
          <a:latin typeface="+mn-lt"/>
          <a:ea typeface="+mn-ea"/>
          <a:cs typeface="+mn-cs"/>
        </a:defRPr>
      </a:lvl5pPr>
      <a:lvl6pPr marL="2067756" indent="-187978" algn="l" defTabSz="751911" rtl="0" eaLnBrk="1" latinLnBrk="1" hangingPunct="1">
        <a:spcBef>
          <a:spcPct val="20000"/>
        </a:spcBef>
        <a:buFont typeface="Arial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6pPr>
      <a:lvl7pPr marL="2443711" indent="-187978" algn="l" defTabSz="751911" rtl="0" eaLnBrk="1" latinLnBrk="1" hangingPunct="1">
        <a:spcBef>
          <a:spcPct val="20000"/>
        </a:spcBef>
        <a:buFont typeface="Arial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7pPr>
      <a:lvl8pPr marL="2819667" indent="-187978" algn="l" defTabSz="751911" rtl="0" eaLnBrk="1" latinLnBrk="1" hangingPunct="1">
        <a:spcBef>
          <a:spcPct val="20000"/>
        </a:spcBef>
        <a:buFont typeface="Arial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3195622" indent="-187978" algn="l" defTabSz="751911" rtl="0" eaLnBrk="1" latinLnBrk="1" hangingPunct="1">
        <a:spcBef>
          <a:spcPct val="20000"/>
        </a:spcBef>
        <a:buFont typeface="Arial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ko-KR"/>
      </a:defPPr>
      <a:lvl1pPr marL="0" algn="l" defTabSz="751911" rtl="0" eaLnBrk="1" latinLnBrk="1" hangingPunct="1">
        <a:defRPr sz="1500" kern="1200">
          <a:solidFill>
            <a:schemeClr val="tx1"/>
          </a:solidFill>
          <a:latin typeface="+mn-lt"/>
          <a:ea typeface="+mn-ea"/>
          <a:cs typeface="+mn-cs"/>
        </a:defRPr>
      </a:lvl1pPr>
      <a:lvl2pPr marL="375956" algn="l" defTabSz="751911" rtl="0" eaLnBrk="1" latinLnBrk="1" hangingPunct="1">
        <a:defRPr sz="1500" kern="1200">
          <a:solidFill>
            <a:schemeClr val="tx1"/>
          </a:solidFill>
          <a:latin typeface="+mn-lt"/>
          <a:ea typeface="+mn-ea"/>
          <a:cs typeface="+mn-cs"/>
        </a:defRPr>
      </a:lvl2pPr>
      <a:lvl3pPr marL="751911" algn="l" defTabSz="751911" rtl="0" eaLnBrk="1" latinLnBrk="1" hangingPunct="1">
        <a:defRPr sz="1500" kern="1200">
          <a:solidFill>
            <a:schemeClr val="tx1"/>
          </a:solidFill>
          <a:latin typeface="+mn-lt"/>
          <a:ea typeface="+mn-ea"/>
          <a:cs typeface="+mn-cs"/>
        </a:defRPr>
      </a:lvl3pPr>
      <a:lvl4pPr marL="1127867" algn="l" defTabSz="751911" rtl="0" eaLnBrk="1" latinLnBrk="1" hangingPunct="1">
        <a:defRPr sz="1500" kern="1200">
          <a:solidFill>
            <a:schemeClr val="tx1"/>
          </a:solidFill>
          <a:latin typeface="+mn-lt"/>
          <a:ea typeface="+mn-ea"/>
          <a:cs typeface="+mn-cs"/>
        </a:defRPr>
      </a:lvl4pPr>
      <a:lvl5pPr marL="1503822" algn="l" defTabSz="751911" rtl="0" eaLnBrk="1" latinLnBrk="1" hangingPunct="1">
        <a:defRPr sz="1500" kern="1200">
          <a:solidFill>
            <a:schemeClr val="tx1"/>
          </a:solidFill>
          <a:latin typeface="+mn-lt"/>
          <a:ea typeface="+mn-ea"/>
          <a:cs typeface="+mn-cs"/>
        </a:defRPr>
      </a:lvl5pPr>
      <a:lvl6pPr marL="1879778" algn="l" defTabSz="751911" rtl="0" eaLnBrk="1" latinLnBrk="1" hangingPunct="1">
        <a:defRPr sz="1500" kern="1200">
          <a:solidFill>
            <a:schemeClr val="tx1"/>
          </a:solidFill>
          <a:latin typeface="+mn-lt"/>
          <a:ea typeface="+mn-ea"/>
          <a:cs typeface="+mn-cs"/>
        </a:defRPr>
      </a:lvl6pPr>
      <a:lvl7pPr marL="2255733" algn="l" defTabSz="751911" rtl="0" eaLnBrk="1" latinLnBrk="1" hangingPunct="1">
        <a:defRPr sz="1500" kern="1200">
          <a:solidFill>
            <a:schemeClr val="tx1"/>
          </a:solidFill>
          <a:latin typeface="+mn-lt"/>
          <a:ea typeface="+mn-ea"/>
          <a:cs typeface="+mn-cs"/>
        </a:defRPr>
      </a:lvl7pPr>
      <a:lvl8pPr marL="2631689" algn="l" defTabSz="751911" rtl="0" eaLnBrk="1" latinLnBrk="1" hangingPunct="1">
        <a:defRPr sz="1500" kern="1200">
          <a:solidFill>
            <a:schemeClr val="tx1"/>
          </a:solidFill>
          <a:latin typeface="+mn-lt"/>
          <a:ea typeface="+mn-ea"/>
          <a:cs typeface="+mn-cs"/>
        </a:defRPr>
      </a:lvl8pPr>
      <a:lvl9pPr marL="3007644" algn="l" defTabSz="751911" rtl="0" eaLnBrk="1" latinLnBrk="1" hangingPunct="1">
        <a:defRPr sz="15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5" name="그룹 31"/>
          <p:cNvGrpSpPr>
            <a:grpSpLocks/>
          </p:cNvGrpSpPr>
          <p:nvPr/>
        </p:nvGrpSpPr>
        <p:grpSpPr bwMode="auto">
          <a:xfrm>
            <a:off x="1456" y="10007369"/>
            <a:ext cx="6483623" cy="878366"/>
            <a:chOff x="151945" y="11472008"/>
            <a:chExt cx="6328230" cy="1129570"/>
          </a:xfrm>
        </p:grpSpPr>
        <p:pic>
          <p:nvPicPr>
            <p:cNvPr id="46" name="Picture 4"/>
            <p:cNvPicPr>
              <a:picLocks noChangeAspect="1" noChangeArrowheads="1"/>
            </p:cNvPicPr>
            <p:nvPr/>
          </p:nvPicPr>
          <p:blipFill rotWithShape="1"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41729" t="85989" r="23282" b="2633"/>
            <a:stretch/>
          </p:blipFill>
          <p:spPr bwMode="auto">
            <a:xfrm>
              <a:off x="151945" y="11472008"/>
              <a:ext cx="6328230" cy="1129570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  <p:sp>
          <p:nvSpPr>
            <p:cNvPr id="47" name="직사각형 46"/>
            <p:cNvSpPr/>
            <p:nvPr/>
          </p:nvSpPr>
          <p:spPr>
            <a:xfrm>
              <a:off x="152212" y="11648935"/>
              <a:ext cx="1432395" cy="406524"/>
            </a:xfrm>
            <a:prstGeom prst="rect">
              <a:avLst/>
            </a:prstGeom>
            <a:solidFill>
              <a:srgbClr val="E4E4E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defTabSz="750888" fontAlgn="base" latinLnBrk="1">
                <a:spcBef>
                  <a:spcPct val="0"/>
                </a:spcBef>
                <a:spcAft>
                  <a:spcPct val="0"/>
                </a:spcAft>
                <a:defRPr/>
              </a:pPr>
              <a:endParaRPr kumimoji="1" lang="ko-KR" altLang="en-US" sz="1500" dirty="0">
                <a:solidFill>
                  <a:prstClr val="white"/>
                </a:solidFill>
                <a:latin typeface="기아 Bold" panose="020B0600000101010101" pitchFamily="50" charset="-127"/>
                <a:ea typeface="기아 Bold" panose="020B0600000101010101" pitchFamily="50" charset="-127"/>
              </a:endParaRPr>
            </a:p>
          </p:txBody>
        </p:sp>
      </p:grpSp>
      <p:pic>
        <p:nvPicPr>
          <p:cNvPr id="6" name="그림 3" descr="2013 기아차 경력사원 모집(홍보).jpg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79443"/>
          <a:stretch>
            <a:fillRect/>
          </a:stretch>
        </p:blipFill>
        <p:spPr bwMode="auto">
          <a:xfrm>
            <a:off x="2" y="2"/>
            <a:ext cx="6483350" cy="124979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5" name="TextBox 24"/>
          <p:cNvSpPr txBox="1"/>
          <p:nvPr/>
        </p:nvSpPr>
        <p:spPr>
          <a:xfrm>
            <a:off x="287481" y="1524817"/>
            <a:ext cx="5760683" cy="954107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defTabSz="750888" fontAlgn="base" latinLnBrk="1">
              <a:spcBef>
                <a:spcPct val="0"/>
              </a:spcBef>
              <a:spcAft>
                <a:spcPct val="0"/>
              </a:spcAft>
              <a:defRPr/>
            </a:pPr>
            <a:r>
              <a:rPr kumimoji="1" lang="en-US" altLang="ko-KR" sz="2400" dirty="0" smtClean="0">
                <a:solidFill>
                  <a:prstClr val="black">
                    <a:lumMod val="65000"/>
                    <a:lumOff val="35000"/>
                  </a:prstClr>
                </a:solidFill>
                <a:latin typeface="기아 Bold" panose="020B0600000101010101" pitchFamily="50" charset="-127"/>
                <a:ea typeface="기아 Bold" panose="020B0600000101010101" pitchFamily="50" charset="-127"/>
              </a:rPr>
              <a:t>2017 </a:t>
            </a:r>
            <a:r>
              <a:rPr kumimoji="1" lang="en-US" altLang="ko-KR" sz="2400" dirty="0">
                <a:solidFill>
                  <a:prstClr val="black">
                    <a:lumMod val="65000"/>
                    <a:lumOff val="35000"/>
                  </a:prstClr>
                </a:solidFill>
                <a:latin typeface="기아 Bold" panose="020B0600000101010101" pitchFamily="50" charset="-127"/>
                <a:ea typeface="기아 Bold" panose="020B0600000101010101" pitchFamily="50" charset="-127"/>
              </a:rPr>
              <a:t>Kia Motors Mexico</a:t>
            </a:r>
          </a:p>
          <a:p>
            <a:pPr defTabSz="750888" fontAlgn="base" latinLnBrk="1">
              <a:spcBef>
                <a:spcPct val="0"/>
              </a:spcBef>
              <a:spcAft>
                <a:spcPct val="0"/>
              </a:spcAft>
              <a:defRPr/>
            </a:pPr>
            <a:r>
              <a:rPr kumimoji="1" lang="ko-KR" altLang="en-US" sz="3200" dirty="0" smtClean="0">
                <a:solidFill>
                  <a:srgbClr val="C00000"/>
                </a:solidFill>
                <a:latin typeface="기아 Bold" panose="020B0600000101010101" pitchFamily="50" charset="-127"/>
                <a:ea typeface="기아 Bold" panose="020B0600000101010101" pitchFamily="50" charset="-127"/>
              </a:rPr>
              <a:t>해외 인턴사원 모집</a:t>
            </a:r>
            <a:endParaRPr kumimoji="1" lang="ko-KR" altLang="en-US" sz="3200" dirty="0">
              <a:solidFill>
                <a:srgbClr val="C00000"/>
              </a:solidFill>
              <a:latin typeface="기아 Bold" panose="020B0600000101010101" pitchFamily="50" charset="-127"/>
              <a:ea typeface="기아 Bold" panose="020B0600000101010101" pitchFamily="50" charset="-127"/>
            </a:endParaRPr>
          </a:p>
        </p:txBody>
      </p:sp>
      <p:sp>
        <p:nvSpPr>
          <p:cNvPr id="26" name="TextBox 4"/>
          <p:cNvSpPr txBox="1">
            <a:spLocks noChangeArrowheads="1"/>
          </p:cNvSpPr>
          <p:nvPr/>
        </p:nvSpPr>
        <p:spPr bwMode="auto">
          <a:xfrm>
            <a:off x="289071" y="2821152"/>
            <a:ext cx="3929399" cy="33855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kumimoji="1" sz="1500">
                <a:solidFill>
                  <a:schemeClr val="tx1"/>
                </a:solidFill>
                <a:latin typeface="맑은 고딕" pitchFamily="50" charset="-127"/>
                <a:ea typeface="굴림" charset="-127"/>
              </a:defRPr>
            </a:lvl1pPr>
            <a:lvl2pPr marL="742950" indent="-285750" eaLnBrk="0" hangingPunct="0">
              <a:defRPr kumimoji="1" sz="1500">
                <a:solidFill>
                  <a:schemeClr val="tx1"/>
                </a:solidFill>
                <a:latin typeface="맑은 고딕" pitchFamily="50" charset="-127"/>
                <a:ea typeface="굴림" charset="-127"/>
              </a:defRPr>
            </a:lvl2pPr>
            <a:lvl3pPr marL="1143000" indent="-228600" eaLnBrk="0" hangingPunct="0">
              <a:defRPr kumimoji="1" sz="1500">
                <a:solidFill>
                  <a:schemeClr val="tx1"/>
                </a:solidFill>
                <a:latin typeface="맑은 고딕" pitchFamily="50" charset="-127"/>
                <a:ea typeface="굴림" charset="-127"/>
              </a:defRPr>
            </a:lvl3pPr>
            <a:lvl4pPr marL="1600200" indent="-228600" eaLnBrk="0" hangingPunct="0">
              <a:defRPr kumimoji="1" sz="1500">
                <a:solidFill>
                  <a:schemeClr val="tx1"/>
                </a:solidFill>
                <a:latin typeface="맑은 고딕" pitchFamily="50" charset="-127"/>
                <a:ea typeface="굴림" charset="-127"/>
              </a:defRPr>
            </a:lvl4pPr>
            <a:lvl5pPr marL="2057400" indent="-228600" eaLnBrk="0" hangingPunct="0">
              <a:defRPr kumimoji="1" sz="1500">
                <a:solidFill>
                  <a:schemeClr val="tx1"/>
                </a:solidFill>
                <a:latin typeface="맑은 고딕" pitchFamily="50" charset="-127"/>
                <a:ea typeface="굴림" charset="-127"/>
              </a:defRPr>
            </a:lvl5pPr>
            <a:lvl6pPr marL="2514600" indent="-228600" defTabSz="750888" eaLnBrk="0" fontAlgn="base" hangingPunct="0">
              <a:spcBef>
                <a:spcPct val="0"/>
              </a:spcBef>
              <a:spcAft>
                <a:spcPct val="0"/>
              </a:spcAft>
              <a:defRPr kumimoji="1" sz="1500">
                <a:solidFill>
                  <a:schemeClr val="tx1"/>
                </a:solidFill>
                <a:latin typeface="맑은 고딕" pitchFamily="50" charset="-127"/>
                <a:ea typeface="굴림" charset="-127"/>
              </a:defRPr>
            </a:lvl6pPr>
            <a:lvl7pPr marL="2971800" indent="-228600" defTabSz="750888" eaLnBrk="0" fontAlgn="base" hangingPunct="0">
              <a:spcBef>
                <a:spcPct val="0"/>
              </a:spcBef>
              <a:spcAft>
                <a:spcPct val="0"/>
              </a:spcAft>
              <a:defRPr kumimoji="1" sz="1500">
                <a:solidFill>
                  <a:schemeClr val="tx1"/>
                </a:solidFill>
                <a:latin typeface="맑은 고딕" pitchFamily="50" charset="-127"/>
                <a:ea typeface="굴림" charset="-127"/>
              </a:defRPr>
            </a:lvl7pPr>
            <a:lvl8pPr marL="3429000" indent="-228600" defTabSz="750888" eaLnBrk="0" fontAlgn="base" hangingPunct="0">
              <a:spcBef>
                <a:spcPct val="0"/>
              </a:spcBef>
              <a:spcAft>
                <a:spcPct val="0"/>
              </a:spcAft>
              <a:defRPr kumimoji="1" sz="1500">
                <a:solidFill>
                  <a:schemeClr val="tx1"/>
                </a:solidFill>
                <a:latin typeface="맑은 고딕" pitchFamily="50" charset="-127"/>
                <a:ea typeface="굴림" charset="-127"/>
              </a:defRPr>
            </a:lvl8pPr>
            <a:lvl9pPr marL="3886200" indent="-228600" defTabSz="750888" eaLnBrk="0" fontAlgn="base" hangingPunct="0">
              <a:spcBef>
                <a:spcPct val="0"/>
              </a:spcBef>
              <a:spcAft>
                <a:spcPct val="0"/>
              </a:spcAft>
              <a:defRPr kumimoji="1" sz="1500">
                <a:solidFill>
                  <a:schemeClr val="tx1"/>
                </a:solidFill>
                <a:latin typeface="맑은 고딕" pitchFamily="50" charset="-127"/>
                <a:ea typeface="굴림" charset="-127"/>
              </a:defRPr>
            </a:lvl9pPr>
          </a:lstStyle>
          <a:p>
            <a:pPr defTabSz="750888" eaLnBrk="1" fontAlgn="base" latinLnBrk="1" hangingPunct="1">
              <a:spcBef>
                <a:spcPct val="0"/>
              </a:spcBef>
              <a:spcAft>
                <a:spcPct val="0"/>
              </a:spcAft>
              <a:buClr>
                <a:srgbClr val="C00000"/>
              </a:buClr>
            </a:pPr>
            <a:r>
              <a:rPr kumimoji="0" lang="ko-KR" altLang="en-US" sz="1600" dirty="0">
                <a:solidFill>
                  <a:srgbClr val="C00000"/>
                </a:solidFill>
                <a:latin typeface="기아 Bold" panose="020B0600000101010101" pitchFamily="50" charset="-127"/>
                <a:ea typeface="기아 Bold" panose="020B0600000101010101" pitchFamily="50" charset="-127"/>
              </a:rPr>
              <a:t>∞ 지원자격</a:t>
            </a:r>
            <a:endParaRPr kumimoji="0" lang="en-US" altLang="ko-KR" sz="1600" dirty="0">
              <a:solidFill>
                <a:srgbClr val="C00000"/>
              </a:solidFill>
              <a:latin typeface="기아 Bold" panose="020B0600000101010101" pitchFamily="50" charset="-127"/>
              <a:ea typeface="기아 Bold" panose="020B0600000101010101" pitchFamily="50" charset="-127"/>
            </a:endParaRPr>
          </a:p>
        </p:txBody>
      </p:sp>
      <p:sp>
        <p:nvSpPr>
          <p:cNvPr id="27" name="TextBox 21"/>
          <p:cNvSpPr txBox="1">
            <a:spLocks noChangeArrowheads="1"/>
          </p:cNvSpPr>
          <p:nvPr/>
        </p:nvSpPr>
        <p:spPr bwMode="auto">
          <a:xfrm>
            <a:off x="289070" y="4171583"/>
            <a:ext cx="3376679" cy="33855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kumimoji="1" sz="1500">
                <a:solidFill>
                  <a:schemeClr val="tx1"/>
                </a:solidFill>
                <a:latin typeface="맑은 고딕" pitchFamily="50" charset="-127"/>
                <a:ea typeface="굴림" charset="-127"/>
              </a:defRPr>
            </a:lvl1pPr>
            <a:lvl2pPr marL="742950" indent="-285750" eaLnBrk="0" hangingPunct="0">
              <a:defRPr kumimoji="1" sz="1500">
                <a:solidFill>
                  <a:schemeClr val="tx1"/>
                </a:solidFill>
                <a:latin typeface="맑은 고딕" pitchFamily="50" charset="-127"/>
                <a:ea typeface="굴림" charset="-127"/>
              </a:defRPr>
            </a:lvl2pPr>
            <a:lvl3pPr marL="1143000" indent="-228600" eaLnBrk="0" hangingPunct="0">
              <a:defRPr kumimoji="1" sz="1500">
                <a:solidFill>
                  <a:schemeClr val="tx1"/>
                </a:solidFill>
                <a:latin typeface="맑은 고딕" pitchFamily="50" charset="-127"/>
                <a:ea typeface="굴림" charset="-127"/>
              </a:defRPr>
            </a:lvl3pPr>
            <a:lvl4pPr marL="1600200" indent="-228600" eaLnBrk="0" hangingPunct="0">
              <a:defRPr kumimoji="1" sz="1500">
                <a:solidFill>
                  <a:schemeClr val="tx1"/>
                </a:solidFill>
                <a:latin typeface="맑은 고딕" pitchFamily="50" charset="-127"/>
                <a:ea typeface="굴림" charset="-127"/>
              </a:defRPr>
            </a:lvl4pPr>
            <a:lvl5pPr marL="2057400" indent="-228600" eaLnBrk="0" hangingPunct="0">
              <a:defRPr kumimoji="1" sz="1500">
                <a:solidFill>
                  <a:schemeClr val="tx1"/>
                </a:solidFill>
                <a:latin typeface="맑은 고딕" pitchFamily="50" charset="-127"/>
                <a:ea typeface="굴림" charset="-127"/>
              </a:defRPr>
            </a:lvl5pPr>
            <a:lvl6pPr marL="2514600" indent="-228600" defTabSz="750888" eaLnBrk="0" fontAlgn="base" hangingPunct="0">
              <a:spcBef>
                <a:spcPct val="0"/>
              </a:spcBef>
              <a:spcAft>
                <a:spcPct val="0"/>
              </a:spcAft>
              <a:defRPr kumimoji="1" sz="1500">
                <a:solidFill>
                  <a:schemeClr val="tx1"/>
                </a:solidFill>
                <a:latin typeface="맑은 고딕" pitchFamily="50" charset="-127"/>
                <a:ea typeface="굴림" charset="-127"/>
              </a:defRPr>
            </a:lvl6pPr>
            <a:lvl7pPr marL="2971800" indent="-228600" defTabSz="750888" eaLnBrk="0" fontAlgn="base" hangingPunct="0">
              <a:spcBef>
                <a:spcPct val="0"/>
              </a:spcBef>
              <a:spcAft>
                <a:spcPct val="0"/>
              </a:spcAft>
              <a:defRPr kumimoji="1" sz="1500">
                <a:solidFill>
                  <a:schemeClr val="tx1"/>
                </a:solidFill>
                <a:latin typeface="맑은 고딕" pitchFamily="50" charset="-127"/>
                <a:ea typeface="굴림" charset="-127"/>
              </a:defRPr>
            </a:lvl7pPr>
            <a:lvl8pPr marL="3429000" indent="-228600" defTabSz="750888" eaLnBrk="0" fontAlgn="base" hangingPunct="0">
              <a:spcBef>
                <a:spcPct val="0"/>
              </a:spcBef>
              <a:spcAft>
                <a:spcPct val="0"/>
              </a:spcAft>
              <a:defRPr kumimoji="1" sz="1500">
                <a:solidFill>
                  <a:schemeClr val="tx1"/>
                </a:solidFill>
                <a:latin typeface="맑은 고딕" pitchFamily="50" charset="-127"/>
                <a:ea typeface="굴림" charset="-127"/>
              </a:defRPr>
            </a:lvl8pPr>
            <a:lvl9pPr marL="3886200" indent="-228600" defTabSz="750888" eaLnBrk="0" fontAlgn="base" hangingPunct="0">
              <a:spcBef>
                <a:spcPct val="0"/>
              </a:spcBef>
              <a:spcAft>
                <a:spcPct val="0"/>
              </a:spcAft>
              <a:defRPr kumimoji="1" sz="1500">
                <a:solidFill>
                  <a:schemeClr val="tx1"/>
                </a:solidFill>
                <a:latin typeface="맑은 고딕" pitchFamily="50" charset="-127"/>
                <a:ea typeface="굴림" charset="-127"/>
              </a:defRPr>
            </a:lvl9pPr>
          </a:lstStyle>
          <a:p>
            <a:pPr defTabSz="750888" eaLnBrk="1" fontAlgn="base" latinLnBrk="1" hangingPunct="1">
              <a:spcBef>
                <a:spcPct val="0"/>
              </a:spcBef>
              <a:spcAft>
                <a:spcPct val="0"/>
              </a:spcAft>
              <a:buClr>
                <a:srgbClr val="C00000"/>
              </a:buClr>
            </a:pPr>
            <a:r>
              <a:rPr kumimoji="0" lang="ko-KR" altLang="en-US" sz="1600" dirty="0">
                <a:solidFill>
                  <a:srgbClr val="C00000"/>
                </a:solidFill>
                <a:latin typeface="기아 Bold" panose="020B0600000101010101" pitchFamily="50" charset="-127"/>
                <a:ea typeface="기아 Bold" panose="020B0600000101010101" pitchFamily="50" charset="-127"/>
              </a:rPr>
              <a:t>∞ </a:t>
            </a:r>
            <a:r>
              <a:rPr kumimoji="0" lang="ko-KR" altLang="en-US" sz="1600" dirty="0" smtClean="0">
                <a:solidFill>
                  <a:srgbClr val="C00000"/>
                </a:solidFill>
                <a:latin typeface="기아 Bold" panose="020B0600000101010101" pitchFamily="50" charset="-127"/>
                <a:ea typeface="기아 Bold" panose="020B0600000101010101" pitchFamily="50" charset="-127"/>
              </a:rPr>
              <a:t>모집개요</a:t>
            </a:r>
            <a:endParaRPr kumimoji="0" lang="en-US" altLang="ko-KR" sz="1600" dirty="0">
              <a:solidFill>
                <a:srgbClr val="C00000"/>
              </a:solidFill>
              <a:latin typeface="기아 Bold" panose="020B0600000101010101" pitchFamily="50" charset="-127"/>
              <a:ea typeface="기아 Bold" panose="020B0600000101010101" pitchFamily="50" charset="-127"/>
            </a:endParaRPr>
          </a:p>
        </p:txBody>
      </p:sp>
      <p:sp>
        <p:nvSpPr>
          <p:cNvPr id="28" name="TextBox 23"/>
          <p:cNvSpPr txBox="1">
            <a:spLocks noChangeArrowheads="1"/>
          </p:cNvSpPr>
          <p:nvPr/>
        </p:nvSpPr>
        <p:spPr bwMode="auto">
          <a:xfrm>
            <a:off x="285756" y="5936571"/>
            <a:ext cx="3375090" cy="33855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kumimoji="1" sz="1500">
                <a:solidFill>
                  <a:schemeClr val="tx1"/>
                </a:solidFill>
                <a:latin typeface="맑은 고딕" pitchFamily="50" charset="-127"/>
                <a:ea typeface="굴림" charset="-127"/>
              </a:defRPr>
            </a:lvl1pPr>
            <a:lvl2pPr marL="742950" indent="-285750" eaLnBrk="0" hangingPunct="0">
              <a:defRPr kumimoji="1" sz="1500">
                <a:solidFill>
                  <a:schemeClr val="tx1"/>
                </a:solidFill>
                <a:latin typeface="맑은 고딕" pitchFamily="50" charset="-127"/>
                <a:ea typeface="굴림" charset="-127"/>
              </a:defRPr>
            </a:lvl2pPr>
            <a:lvl3pPr marL="1143000" indent="-228600" eaLnBrk="0" hangingPunct="0">
              <a:defRPr kumimoji="1" sz="1500">
                <a:solidFill>
                  <a:schemeClr val="tx1"/>
                </a:solidFill>
                <a:latin typeface="맑은 고딕" pitchFamily="50" charset="-127"/>
                <a:ea typeface="굴림" charset="-127"/>
              </a:defRPr>
            </a:lvl3pPr>
            <a:lvl4pPr marL="1600200" indent="-228600" eaLnBrk="0" hangingPunct="0">
              <a:defRPr kumimoji="1" sz="1500">
                <a:solidFill>
                  <a:schemeClr val="tx1"/>
                </a:solidFill>
                <a:latin typeface="맑은 고딕" pitchFamily="50" charset="-127"/>
                <a:ea typeface="굴림" charset="-127"/>
              </a:defRPr>
            </a:lvl4pPr>
            <a:lvl5pPr marL="2057400" indent="-228600" eaLnBrk="0" hangingPunct="0">
              <a:defRPr kumimoji="1" sz="1500">
                <a:solidFill>
                  <a:schemeClr val="tx1"/>
                </a:solidFill>
                <a:latin typeface="맑은 고딕" pitchFamily="50" charset="-127"/>
                <a:ea typeface="굴림" charset="-127"/>
              </a:defRPr>
            </a:lvl5pPr>
            <a:lvl6pPr marL="2514600" indent="-228600" defTabSz="750888" eaLnBrk="0" fontAlgn="base" hangingPunct="0">
              <a:spcBef>
                <a:spcPct val="0"/>
              </a:spcBef>
              <a:spcAft>
                <a:spcPct val="0"/>
              </a:spcAft>
              <a:defRPr kumimoji="1" sz="1500">
                <a:solidFill>
                  <a:schemeClr val="tx1"/>
                </a:solidFill>
                <a:latin typeface="맑은 고딕" pitchFamily="50" charset="-127"/>
                <a:ea typeface="굴림" charset="-127"/>
              </a:defRPr>
            </a:lvl6pPr>
            <a:lvl7pPr marL="2971800" indent="-228600" defTabSz="750888" eaLnBrk="0" fontAlgn="base" hangingPunct="0">
              <a:spcBef>
                <a:spcPct val="0"/>
              </a:spcBef>
              <a:spcAft>
                <a:spcPct val="0"/>
              </a:spcAft>
              <a:defRPr kumimoji="1" sz="1500">
                <a:solidFill>
                  <a:schemeClr val="tx1"/>
                </a:solidFill>
                <a:latin typeface="맑은 고딕" pitchFamily="50" charset="-127"/>
                <a:ea typeface="굴림" charset="-127"/>
              </a:defRPr>
            </a:lvl7pPr>
            <a:lvl8pPr marL="3429000" indent="-228600" defTabSz="750888" eaLnBrk="0" fontAlgn="base" hangingPunct="0">
              <a:spcBef>
                <a:spcPct val="0"/>
              </a:spcBef>
              <a:spcAft>
                <a:spcPct val="0"/>
              </a:spcAft>
              <a:defRPr kumimoji="1" sz="1500">
                <a:solidFill>
                  <a:schemeClr val="tx1"/>
                </a:solidFill>
                <a:latin typeface="맑은 고딕" pitchFamily="50" charset="-127"/>
                <a:ea typeface="굴림" charset="-127"/>
              </a:defRPr>
            </a:lvl8pPr>
            <a:lvl9pPr marL="3886200" indent="-228600" defTabSz="750888" eaLnBrk="0" fontAlgn="base" hangingPunct="0">
              <a:spcBef>
                <a:spcPct val="0"/>
              </a:spcBef>
              <a:spcAft>
                <a:spcPct val="0"/>
              </a:spcAft>
              <a:defRPr kumimoji="1" sz="1500">
                <a:solidFill>
                  <a:schemeClr val="tx1"/>
                </a:solidFill>
                <a:latin typeface="맑은 고딕" pitchFamily="50" charset="-127"/>
                <a:ea typeface="굴림" charset="-127"/>
              </a:defRPr>
            </a:lvl9pPr>
          </a:lstStyle>
          <a:p>
            <a:pPr defTabSz="750888" eaLnBrk="1" fontAlgn="base" latinLnBrk="1" hangingPunct="1">
              <a:spcBef>
                <a:spcPct val="0"/>
              </a:spcBef>
              <a:spcAft>
                <a:spcPct val="0"/>
              </a:spcAft>
              <a:buClr>
                <a:srgbClr val="C00000"/>
              </a:buClr>
            </a:pPr>
            <a:r>
              <a:rPr kumimoji="0" lang="ko-KR" altLang="en-US" sz="1600" dirty="0">
                <a:solidFill>
                  <a:srgbClr val="C00000"/>
                </a:solidFill>
                <a:latin typeface="기아 Bold" panose="020B0600000101010101" pitchFamily="50" charset="-127"/>
                <a:ea typeface="기아 Bold" panose="020B0600000101010101" pitchFamily="50" charset="-127"/>
              </a:rPr>
              <a:t>∞ 지원서접수</a:t>
            </a:r>
            <a:endParaRPr kumimoji="0" lang="en-US" altLang="ko-KR" sz="1600" dirty="0">
              <a:solidFill>
                <a:srgbClr val="C00000"/>
              </a:solidFill>
              <a:latin typeface="기아 Bold" panose="020B0600000101010101" pitchFamily="50" charset="-127"/>
              <a:ea typeface="기아 Bold" panose="020B0600000101010101" pitchFamily="50" charset="-127"/>
            </a:endParaRPr>
          </a:p>
        </p:txBody>
      </p:sp>
      <p:sp>
        <p:nvSpPr>
          <p:cNvPr id="29" name="TextBox 28"/>
          <p:cNvSpPr txBox="1"/>
          <p:nvPr/>
        </p:nvSpPr>
        <p:spPr>
          <a:xfrm>
            <a:off x="465235" y="6261355"/>
            <a:ext cx="5792597" cy="69557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defTabSz="751911" latinLnBrk="1">
              <a:lnSpc>
                <a:spcPct val="140000"/>
              </a:lnSpc>
              <a:buClr>
                <a:prstClr val="black">
                  <a:lumMod val="75000"/>
                  <a:lumOff val="25000"/>
                </a:prstClr>
              </a:buClr>
              <a:buFont typeface="Arial" pitchFamily="34" charset="0"/>
              <a:buChar char="•"/>
              <a:defRPr/>
            </a:pPr>
            <a:r>
              <a:rPr lang="en-US" altLang="ko-KR" sz="1400" dirty="0">
                <a:solidFill>
                  <a:prstClr val="black">
                    <a:lumMod val="75000"/>
                    <a:lumOff val="25000"/>
                  </a:prstClr>
                </a:solidFill>
                <a:latin typeface="기아 Bold" panose="020B0600000101010101" pitchFamily="50" charset="-127"/>
                <a:ea typeface="기아 Bold" panose="020B0600000101010101" pitchFamily="50" charset="-127"/>
              </a:rPr>
              <a:t> </a:t>
            </a:r>
            <a:r>
              <a:rPr lang="ko-KR" altLang="en-US" sz="1400" dirty="0">
                <a:solidFill>
                  <a:prstClr val="black">
                    <a:lumMod val="75000"/>
                    <a:lumOff val="25000"/>
                  </a:prstClr>
                </a:solidFill>
                <a:latin typeface="기아 Bold" panose="020B0600000101010101" pitchFamily="50" charset="-127"/>
                <a:ea typeface="기아 Bold" panose="020B0600000101010101" pitchFamily="50" charset="-127"/>
              </a:rPr>
              <a:t>접수 기간 </a:t>
            </a:r>
            <a:r>
              <a:rPr lang="en-US" altLang="ko-KR" sz="1400" dirty="0">
                <a:solidFill>
                  <a:prstClr val="black">
                    <a:lumMod val="75000"/>
                    <a:lumOff val="25000"/>
                  </a:prstClr>
                </a:solidFill>
                <a:latin typeface="기아 Bold" panose="020B0600000101010101" pitchFamily="50" charset="-127"/>
                <a:ea typeface="기아 Bold" panose="020B0600000101010101" pitchFamily="50" charset="-127"/>
              </a:rPr>
              <a:t>: </a:t>
            </a:r>
            <a:r>
              <a:rPr lang="en-US" altLang="ko-KR" sz="1400" dirty="0" smtClean="0">
                <a:solidFill>
                  <a:prstClr val="black">
                    <a:lumMod val="75000"/>
                    <a:lumOff val="25000"/>
                  </a:prstClr>
                </a:solidFill>
                <a:latin typeface="기아 Bold" panose="020B0600000101010101" pitchFamily="50" charset="-127"/>
                <a:ea typeface="기아 Bold" panose="020B0600000101010101" pitchFamily="50" charset="-127"/>
              </a:rPr>
              <a:t>- 17.05.20(</a:t>
            </a:r>
            <a:r>
              <a:rPr lang="ko-KR" altLang="en-US" sz="1400" dirty="0" smtClean="0">
                <a:solidFill>
                  <a:prstClr val="black">
                    <a:lumMod val="75000"/>
                    <a:lumOff val="25000"/>
                  </a:prstClr>
                </a:solidFill>
                <a:latin typeface="기아 Bold" panose="020B0600000101010101" pitchFamily="50" charset="-127"/>
                <a:ea typeface="기아 Bold" panose="020B0600000101010101" pitchFamily="50" charset="-127"/>
              </a:rPr>
              <a:t>토</a:t>
            </a:r>
            <a:r>
              <a:rPr lang="en-US" altLang="ko-KR" sz="1400" dirty="0" smtClean="0">
                <a:solidFill>
                  <a:prstClr val="black">
                    <a:lumMod val="75000"/>
                    <a:lumOff val="25000"/>
                  </a:prstClr>
                </a:solidFill>
                <a:latin typeface="기아 Bold" panose="020B0600000101010101" pitchFamily="50" charset="-127"/>
                <a:ea typeface="기아 Bold" panose="020B0600000101010101" pitchFamily="50" charset="-127"/>
              </a:rPr>
              <a:t>) 20:00 </a:t>
            </a:r>
            <a:r>
              <a:rPr lang="ko-KR" altLang="en-US" sz="1400" dirty="0" smtClean="0">
                <a:solidFill>
                  <a:prstClr val="black">
                    <a:lumMod val="75000"/>
                    <a:lumOff val="25000"/>
                  </a:prstClr>
                </a:solidFill>
                <a:latin typeface="기아 Bold" panose="020B0600000101010101" pitchFamily="50" charset="-127"/>
                <a:ea typeface="기아 Bold" panose="020B0600000101010101" pitchFamily="50" charset="-127"/>
              </a:rPr>
              <a:t>까지</a:t>
            </a:r>
            <a:endParaRPr lang="en-US" altLang="ko-KR" sz="1400" dirty="0" smtClean="0">
              <a:solidFill>
                <a:prstClr val="black">
                  <a:lumMod val="75000"/>
                  <a:lumOff val="25000"/>
                </a:prstClr>
              </a:solidFill>
              <a:latin typeface="기아 Bold" panose="020B0600000101010101" pitchFamily="50" charset="-127"/>
              <a:ea typeface="기아 Bold" panose="020B0600000101010101" pitchFamily="50" charset="-127"/>
            </a:endParaRPr>
          </a:p>
          <a:p>
            <a:pPr defTabSz="751911" latinLnBrk="1">
              <a:lnSpc>
                <a:spcPct val="140000"/>
              </a:lnSpc>
              <a:buClr>
                <a:prstClr val="black">
                  <a:lumMod val="75000"/>
                  <a:lumOff val="25000"/>
                </a:prstClr>
              </a:buClr>
              <a:buFont typeface="Arial" pitchFamily="34" charset="0"/>
              <a:buChar char="•"/>
              <a:defRPr/>
            </a:pPr>
            <a:r>
              <a:rPr lang="en-US" altLang="ko-KR" sz="1400" dirty="0">
                <a:solidFill>
                  <a:prstClr val="black">
                    <a:lumMod val="75000"/>
                    <a:lumOff val="25000"/>
                  </a:prstClr>
                </a:solidFill>
                <a:latin typeface="기아 Bold" panose="020B0600000101010101" pitchFamily="50" charset="-127"/>
                <a:ea typeface="기아 Bold" panose="020B0600000101010101" pitchFamily="50" charset="-127"/>
              </a:rPr>
              <a:t> </a:t>
            </a:r>
            <a:r>
              <a:rPr lang="ko-KR" altLang="en-US" sz="1400" dirty="0" smtClean="0">
                <a:solidFill>
                  <a:prstClr val="black">
                    <a:lumMod val="75000"/>
                    <a:lumOff val="25000"/>
                  </a:prstClr>
                </a:solidFill>
                <a:latin typeface="기아 Bold" panose="020B0600000101010101" pitchFamily="50" charset="-127"/>
                <a:ea typeface="기아 Bold" panose="020B0600000101010101" pitchFamily="50" charset="-127"/>
              </a:rPr>
              <a:t>접수 </a:t>
            </a:r>
            <a:r>
              <a:rPr lang="ko-KR" altLang="en-US" sz="1400" dirty="0">
                <a:solidFill>
                  <a:prstClr val="black">
                    <a:lumMod val="75000"/>
                    <a:lumOff val="25000"/>
                  </a:prstClr>
                </a:solidFill>
                <a:latin typeface="기아 Bold" panose="020B0600000101010101" pitchFamily="50" charset="-127"/>
                <a:ea typeface="기아 Bold" panose="020B0600000101010101" pitchFamily="50" charset="-127"/>
              </a:rPr>
              <a:t>방법 </a:t>
            </a:r>
            <a:r>
              <a:rPr lang="en-US" altLang="ko-KR" sz="1400" dirty="0">
                <a:solidFill>
                  <a:prstClr val="black">
                    <a:lumMod val="75000"/>
                    <a:lumOff val="25000"/>
                  </a:prstClr>
                </a:solidFill>
                <a:latin typeface="기아 Bold" panose="020B0600000101010101" pitchFamily="50" charset="-127"/>
                <a:ea typeface="기아 Bold" panose="020B0600000101010101" pitchFamily="50" charset="-127"/>
              </a:rPr>
              <a:t>:  </a:t>
            </a:r>
            <a:r>
              <a:rPr lang="ko-KR" altLang="en-US" sz="1400" dirty="0" smtClean="0">
                <a:solidFill>
                  <a:prstClr val="black">
                    <a:lumMod val="75000"/>
                    <a:lumOff val="25000"/>
                  </a:prstClr>
                </a:solidFill>
                <a:latin typeface="기아 Bold" panose="020B0600000101010101" pitchFamily="50" charset="-127"/>
                <a:ea typeface="기아 Bold" panose="020B0600000101010101" pitchFamily="50" charset="-127"/>
              </a:rPr>
              <a:t>이메일접수 </a:t>
            </a:r>
            <a:r>
              <a:rPr lang="en-US" altLang="ko-KR" sz="1400" dirty="0" smtClean="0">
                <a:solidFill>
                  <a:prstClr val="black">
                    <a:lumMod val="75000"/>
                    <a:lumOff val="25000"/>
                  </a:prstClr>
                </a:solidFill>
                <a:latin typeface="기아 Bold" panose="020B0600000101010101" pitchFamily="50" charset="-127"/>
                <a:ea typeface="기아 Bold" panose="020B0600000101010101" pitchFamily="50" charset="-127"/>
              </a:rPr>
              <a:t>(myungsin.kim@kia-mexico.com</a:t>
            </a:r>
            <a:r>
              <a:rPr lang="en-US" altLang="ko-KR" sz="1400" dirty="0">
                <a:solidFill>
                  <a:prstClr val="black">
                    <a:lumMod val="75000"/>
                    <a:lumOff val="25000"/>
                  </a:prstClr>
                </a:solidFill>
                <a:latin typeface="기아 Bold" panose="020B0600000101010101" pitchFamily="50" charset="-127"/>
                <a:ea typeface="기아 Bold" panose="020B0600000101010101" pitchFamily="50" charset="-127"/>
              </a:rPr>
              <a:t>)</a:t>
            </a:r>
          </a:p>
        </p:txBody>
      </p:sp>
      <p:sp>
        <p:nvSpPr>
          <p:cNvPr id="30" name="TextBox 25"/>
          <p:cNvSpPr txBox="1">
            <a:spLocks noChangeArrowheads="1"/>
          </p:cNvSpPr>
          <p:nvPr/>
        </p:nvSpPr>
        <p:spPr bwMode="auto">
          <a:xfrm>
            <a:off x="320821" y="7012778"/>
            <a:ext cx="3375090" cy="33855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kumimoji="1" sz="1500">
                <a:solidFill>
                  <a:schemeClr val="tx1"/>
                </a:solidFill>
                <a:latin typeface="맑은 고딕" pitchFamily="50" charset="-127"/>
                <a:ea typeface="굴림" charset="-127"/>
              </a:defRPr>
            </a:lvl1pPr>
            <a:lvl2pPr marL="742950" indent="-285750" eaLnBrk="0" hangingPunct="0">
              <a:defRPr kumimoji="1" sz="1500">
                <a:solidFill>
                  <a:schemeClr val="tx1"/>
                </a:solidFill>
                <a:latin typeface="맑은 고딕" pitchFamily="50" charset="-127"/>
                <a:ea typeface="굴림" charset="-127"/>
              </a:defRPr>
            </a:lvl2pPr>
            <a:lvl3pPr marL="1143000" indent="-228600" eaLnBrk="0" hangingPunct="0">
              <a:defRPr kumimoji="1" sz="1500">
                <a:solidFill>
                  <a:schemeClr val="tx1"/>
                </a:solidFill>
                <a:latin typeface="맑은 고딕" pitchFamily="50" charset="-127"/>
                <a:ea typeface="굴림" charset="-127"/>
              </a:defRPr>
            </a:lvl3pPr>
            <a:lvl4pPr marL="1600200" indent="-228600" eaLnBrk="0" hangingPunct="0">
              <a:defRPr kumimoji="1" sz="1500">
                <a:solidFill>
                  <a:schemeClr val="tx1"/>
                </a:solidFill>
                <a:latin typeface="맑은 고딕" pitchFamily="50" charset="-127"/>
                <a:ea typeface="굴림" charset="-127"/>
              </a:defRPr>
            </a:lvl4pPr>
            <a:lvl5pPr marL="2057400" indent="-228600" eaLnBrk="0" hangingPunct="0">
              <a:defRPr kumimoji="1" sz="1500">
                <a:solidFill>
                  <a:schemeClr val="tx1"/>
                </a:solidFill>
                <a:latin typeface="맑은 고딕" pitchFamily="50" charset="-127"/>
                <a:ea typeface="굴림" charset="-127"/>
              </a:defRPr>
            </a:lvl5pPr>
            <a:lvl6pPr marL="2514600" indent="-228600" defTabSz="750888" eaLnBrk="0" fontAlgn="base" hangingPunct="0">
              <a:spcBef>
                <a:spcPct val="0"/>
              </a:spcBef>
              <a:spcAft>
                <a:spcPct val="0"/>
              </a:spcAft>
              <a:defRPr kumimoji="1" sz="1500">
                <a:solidFill>
                  <a:schemeClr val="tx1"/>
                </a:solidFill>
                <a:latin typeface="맑은 고딕" pitchFamily="50" charset="-127"/>
                <a:ea typeface="굴림" charset="-127"/>
              </a:defRPr>
            </a:lvl6pPr>
            <a:lvl7pPr marL="2971800" indent="-228600" defTabSz="750888" eaLnBrk="0" fontAlgn="base" hangingPunct="0">
              <a:spcBef>
                <a:spcPct val="0"/>
              </a:spcBef>
              <a:spcAft>
                <a:spcPct val="0"/>
              </a:spcAft>
              <a:defRPr kumimoji="1" sz="1500">
                <a:solidFill>
                  <a:schemeClr val="tx1"/>
                </a:solidFill>
                <a:latin typeface="맑은 고딕" pitchFamily="50" charset="-127"/>
                <a:ea typeface="굴림" charset="-127"/>
              </a:defRPr>
            </a:lvl7pPr>
            <a:lvl8pPr marL="3429000" indent="-228600" defTabSz="750888" eaLnBrk="0" fontAlgn="base" hangingPunct="0">
              <a:spcBef>
                <a:spcPct val="0"/>
              </a:spcBef>
              <a:spcAft>
                <a:spcPct val="0"/>
              </a:spcAft>
              <a:defRPr kumimoji="1" sz="1500">
                <a:solidFill>
                  <a:schemeClr val="tx1"/>
                </a:solidFill>
                <a:latin typeface="맑은 고딕" pitchFamily="50" charset="-127"/>
                <a:ea typeface="굴림" charset="-127"/>
              </a:defRPr>
            </a:lvl8pPr>
            <a:lvl9pPr marL="3886200" indent="-228600" defTabSz="750888" eaLnBrk="0" fontAlgn="base" hangingPunct="0">
              <a:spcBef>
                <a:spcPct val="0"/>
              </a:spcBef>
              <a:spcAft>
                <a:spcPct val="0"/>
              </a:spcAft>
              <a:defRPr kumimoji="1" sz="1500">
                <a:solidFill>
                  <a:schemeClr val="tx1"/>
                </a:solidFill>
                <a:latin typeface="맑은 고딕" pitchFamily="50" charset="-127"/>
                <a:ea typeface="굴림" charset="-127"/>
              </a:defRPr>
            </a:lvl9pPr>
          </a:lstStyle>
          <a:p>
            <a:pPr defTabSz="750888" eaLnBrk="1" fontAlgn="base" latinLnBrk="1" hangingPunct="1">
              <a:spcBef>
                <a:spcPct val="0"/>
              </a:spcBef>
              <a:spcAft>
                <a:spcPct val="0"/>
              </a:spcAft>
              <a:buClr>
                <a:srgbClr val="C00000"/>
              </a:buClr>
            </a:pPr>
            <a:r>
              <a:rPr kumimoji="0" lang="ko-KR" altLang="en-US" sz="1600">
                <a:solidFill>
                  <a:srgbClr val="C00000"/>
                </a:solidFill>
                <a:latin typeface="기아 Bold" panose="020B0600000101010101" pitchFamily="50" charset="-127"/>
                <a:ea typeface="기아 Bold" panose="020B0600000101010101" pitchFamily="50" charset="-127"/>
              </a:rPr>
              <a:t>∞ 전형절차</a:t>
            </a:r>
            <a:endParaRPr kumimoji="0" lang="en-US" altLang="ko-KR" sz="1600">
              <a:solidFill>
                <a:srgbClr val="C00000"/>
              </a:solidFill>
              <a:latin typeface="기아 Bold" panose="020B0600000101010101" pitchFamily="50" charset="-127"/>
              <a:ea typeface="기아 Bold" panose="020B0600000101010101" pitchFamily="50" charset="-127"/>
            </a:endParaRPr>
          </a:p>
        </p:txBody>
      </p:sp>
      <p:sp>
        <p:nvSpPr>
          <p:cNvPr id="31" name="TextBox 37"/>
          <p:cNvSpPr txBox="1">
            <a:spLocks noChangeArrowheads="1"/>
          </p:cNvSpPr>
          <p:nvPr/>
        </p:nvSpPr>
        <p:spPr bwMode="auto">
          <a:xfrm>
            <a:off x="349410" y="8217439"/>
            <a:ext cx="3375090" cy="33855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kumimoji="1" sz="1500">
                <a:solidFill>
                  <a:schemeClr val="tx1"/>
                </a:solidFill>
                <a:latin typeface="맑은 고딕" pitchFamily="50" charset="-127"/>
                <a:ea typeface="굴림" charset="-127"/>
              </a:defRPr>
            </a:lvl1pPr>
            <a:lvl2pPr marL="742950" indent="-285750" eaLnBrk="0" hangingPunct="0">
              <a:defRPr kumimoji="1" sz="1500">
                <a:solidFill>
                  <a:schemeClr val="tx1"/>
                </a:solidFill>
                <a:latin typeface="맑은 고딕" pitchFamily="50" charset="-127"/>
                <a:ea typeface="굴림" charset="-127"/>
              </a:defRPr>
            </a:lvl2pPr>
            <a:lvl3pPr marL="1143000" indent="-228600" eaLnBrk="0" hangingPunct="0">
              <a:defRPr kumimoji="1" sz="1500">
                <a:solidFill>
                  <a:schemeClr val="tx1"/>
                </a:solidFill>
                <a:latin typeface="맑은 고딕" pitchFamily="50" charset="-127"/>
                <a:ea typeface="굴림" charset="-127"/>
              </a:defRPr>
            </a:lvl3pPr>
            <a:lvl4pPr marL="1600200" indent="-228600" eaLnBrk="0" hangingPunct="0">
              <a:defRPr kumimoji="1" sz="1500">
                <a:solidFill>
                  <a:schemeClr val="tx1"/>
                </a:solidFill>
                <a:latin typeface="맑은 고딕" pitchFamily="50" charset="-127"/>
                <a:ea typeface="굴림" charset="-127"/>
              </a:defRPr>
            </a:lvl4pPr>
            <a:lvl5pPr marL="2057400" indent="-228600" eaLnBrk="0" hangingPunct="0">
              <a:defRPr kumimoji="1" sz="1500">
                <a:solidFill>
                  <a:schemeClr val="tx1"/>
                </a:solidFill>
                <a:latin typeface="맑은 고딕" pitchFamily="50" charset="-127"/>
                <a:ea typeface="굴림" charset="-127"/>
              </a:defRPr>
            </a:lvl5pPr>
            <a:lvl6pPr marL="2514600" indent="-228600" defTabSz="750888" eaLnBrk="0" fontAlgn="base" hangingPunct="0">
              <a:spcBef>
                <a:spcPct val="0"/>
              </a:spcBef>
              <a:spcAft>
                <a:spcPct val="0"/>
              </a:spcAft>
              <a:defRPr kumimoji="1" sz="1500">
                <a:solidFill>
                  <a:schemeClr val="tx1"/>
                </a:solidFill>
                <a:latin typeface="맑은 고딕" pitchFamily="50" charset="-127"/>
                <a:ea typeface="굴림" charset="-127"/>
              </a:defRPr>
            </a:lvl6pPr>
            <a:lvl7pPr marL="2971800" indent="-228600" defTabSz="750888" eaLnBrk="0" fontAlgn="base" hangingPunct="0">
              <a:spcBef>
                <a:spcPct val="0"/>
              </a:spcBef>
              <a:spcAft>
                <a:spcPct val="0"/>
              </a:spcAft>
              <a:defRPr kumimoji="1" sz="1500">
                <a:solidFill>
                  <a:schemeClr val="tx1"/>
                </a:solidFill>
                <a:latin typeface="맑은 고딕" pitchFamily="50" charset="-127"/>
                <a:ea typeface="굴림" charset="-127"/>
              </a:defRPr>
            </a:lvl7pPr>
            <a:lvl8pPr marL="3429000" indent="-228600" defTabSz="750888" eaLnBrk="0" fontAlgn="base" hangingPunct="0">
              <a:spcBef>
                <a:spcPct val="0"/>
              </a:spcBef>
              <a:spcAft>
                <a:spcPct val="0"/>
              </a:spcAft>
              <a:defRPr kumimoji="1" sz="1500">
                <a:solidFill>
                  <a:schemeClr val="tx1"/>
                </a:solidFill>
                <a:latin typeface="맑은 고딕" pitchFamily="50" charset="-127"/>
                <a:ea typeface="굴림" charset="-127"/>
              </a:defRPr>
            </a:lvl8pPr>
            <a:lvl9pPr marL="3886200" indent="-228600" defTabSz="750888" eaLnBrk="0" fontAlgn="base" hangingPunct="0">
              <a:spcBef>
                <a:spcPct val="0"/>
              </a:spcBef>
              <a:spcAft>
                <a:spcPct val="0"/>
              </a:spcAft>
              <a:defRPr kumimoji="1" sz="1500">
                <a:solidFill>
                  <a:schemeClr val="tx1"/>
                </a:solidFill>
                <a:latin typeface="맑은 고딕" pitchFamily="50" charset="-127"/>
                <a:ea typeface="굴림" charset="-127"/>
              </a:defRPr>
            </a:lvl9pPr>
          </a:lstStyle>
          <a:p>
            <a:pPr defTabSz="750888" eaLnBrk="1" fontAlgn="base" latinLnBrk="1" hangingPunct="1">
              <a:spcBef>
                <a:spcPct val="0"/>
              </a:spcBef>
              <a:spcAft>
                <a:spcPct val="0"/>
              </a:spcAft>
              <a:buClr>
                <a:srgbClr val="C00000"/>
              </a:buClr>
            </a:pPr>
            <a:r>
              <a:rPr kumimoji="0" lang="ko-KR" altLang="en-US" sz="1600">
                <a:solidFill>
                  <a:srgbClr val="C00000"/>
                </a:solidFill>
                <a:latin typeface="기아 Bold" panose="020B0600000101010101" pitchFamily="50" charset="-127"/>
                <a:ea typeface="기아 Bold" panose="020B0600000101010101" pitchFamily="50" charset="-127"/>
              </a:rPr>
              <a:t>∞ 기타</a:t>
            </a:r>
            <a:endParaRPr kumimoji="0" lang="en-US" altLang="ko-KR" sz="1600">
              <a:solidFill>
                <a:srgbClr val="C00000"/>
              </a:solidFill>
              <a:latin typeface="기아 Bold" panose="020B0600000101010101" pitchFamily="50" charset="-127"/>
              <a:ea typeface="기아 Bold" panose="020B0600000101010101" pitchFamily="50" charset="-127"/>
            </a:endParaRPr>
          </a:p>
        </p:txBody>
      </p:sp>
      <p:sp>
        <p:nvSpPr>
          <p:cNvPr id="32" name="TextBox 31"/>
          <p:cNvSpPr txBox="1"/>
          <p:nvPr/>
        </p:nvSpPr>
        <p:spPr>
          <a:xfrm>
            <a:off x="486014" y="3104115"/>
            <a:ext cx="6070398" cy="997196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defTabSz="751911" latinLnBrk="1">
              <a:lnSpc>
                <a:spcPct val="140000"/>
              </a:lnSpc>
              <a:buClr>
                <a:prstClr val="black">
                  <a:lumMod val="75000"/>
                  <a:lumOff val="25000"/>
                </a:prstClr>
              </a:buClr>
              <a:buFont typeface="Arial" pitchFamily="34" charset="0"/>
              <a:buChar char="•"/>
              <a:defRPr/>
            </a:pPr>
            <a:r>
              <a:rPr lang="en-US" altLang="ko-KR" sz="1400" dirty="0">
                <a:solidFill>
                  <a:prstClr val="black">
                    <a:lumMod val="75000"/>
                    <a:lumOff val="25000"/>
                  </a:prstClr>
                </a:solidFill>
                <a:latin typeface="기아 Bold" panose="020B0600000101010101" pitchFamily="50" charset="-127"/>
                <a:ea typeface="기아 Bold" panose="020B0600000101010101" pitchFamily="50" charset="-127"/>
              </a:rPr>
              <a:t> </a:t>
            </a:r>
            <a:r>
              <a:rPr lang="ko-KR" altLang="en-US" sz="1400" dirty="0">
                <a:solidFill>
                  <a:prstClr val="black">
                    <a:lumMod val="75000"/>
                    <a:lumOff val="25000"/>
                  </a:prstClr>
                </a:solidFill>
                <a:latin typeface="기아 Bold" panose="020B0600000101010101" pitchFamily="50" charset="-127"/>
                <a:ea typeface="기아 Bold" panose="020B0600000101010101" pitchFamily="50" charset="-127"/>
              </a:rPr>
              <a:t>국내외 정규대학 </a:t>
            </a:r>
            <a:r>
              <a:rPr lang="ko-KR" altLang="en-US" sz="1400" dirty="0" smtClean="0">
                <a:solidFill>
                  <a:prstClr val="black">
                    <a:lumMod val="75000"/>
                    <a:lumOff val="25000"/>
                  </a:prstClr>
                </a:solidFill>
                <a:latin typeface="기아 Bold" panose="020B0600000101010101" pitchFamily="50" charset="-127"/>
                <a:ea typeface="기아 Bold" panose="020B0600000101010101" pitchFamily="50" charset="-127"/>
              </a:rPr>
              <a:t>학사과정 </a:t>
            </a:r>
            <a:r>
              <a:rPr lang="en-US" altLang="ko-KR" sz="1400" dirty="0" smtClean="0">
                <a:solidFill>
                  <a:prstClr val="black">
                    <a:lumMod val="75000"/>
                    <a:lumOff val="25000"/>
                  </a:prstClr>
                </a:solidFill>
                <a:latin typeface="기아 Bold" panose="020B0600000101010101" pitchFamily="50" charset="-127"/>
                <a:ea typeface="기아 Bold" panose="020B0600000101010101" pitchFamily="50" charset="-127"/>
              </a:rPr>
              <a:t>3,4</a:t>
            </a:r>
            <a:r>
              <a:rPr lang="ko-KR" altLang="en-US" sz="1400" dirty="0" smtClean="0">
                <a:solidFill>
                  <a:prstClr val="black">
                    <a:lumMod val="75000"/>
                    <a:lumOff val="25000"/>
                  </a:prstClr>
                </a:solidFill>
                <a:latin typeface="기아 Bold" panose="020B0600000101010101" pitchFamily="50" charset="-127"/>
                <a:ea typeface="기아 Bold" panose="020B0600000101010101" pitchFamily="50" charset="-127"/>
              </a:rPr>
              <a:t>학년 재학중인 자</a:t>
            </a:r>
            <a:endParaRPr lang="en-US" altLang="ko-KR" sz="1400" dirty="0" smtClean="0">
              <a:solidFill>
                <a:prstClr val="black">
                  <a:lumMod val="75000"/>
                  <a:lumOff val="25000"/>
                </a:prstClr>
              </a:solidFill>
              <a:latin typeface="기아 Bold" panose="020B0600000101010101" pitchFamily="50" charset="-127"/>
              <a:ea typeface="기아 Bold" panose="020B0600000101010101" pitchFamily="50" charset="-127"/>
            </a:endParaRPr>
          </a:p>
          <a:p>
            <a:pPr defTabSz="751911" latinLnBrk="1">
              <a:lnSpc>
                <a:spcPct val="140000"/>
              </a:lnSpc>
              <a:buClr>
                <a:prstClr val="black">
                  <a:lumMod val="75000"/>
                  <a:lumOff val="25000"/>
                </a:prstClr>
              </a:buClr>
              <a:buFont typeface="Arial" pitchFamily="34" charset="0"/>
              <a:buChar char="•"/>
              <a:defRPr/>
            </a:pPr>
            <a:r>
              <a:rPr lang="ko-KR" altLang="en-US" sz="1400" dirty="0" smtClean="0">
                <a:solidFill>
                  <a:prstClr val="black">
                    <a:lumMod val="75000"/>
                    <a:lumOff val="25000"/>
                  </a:prstClr>
                </a:solidFill>
                <a:latin typeface="기아 Bold" panose="020B0600000101010101" pitchFamily="50" charset="-127"/>
                <a:ea typeface="기아 Bold" panose="020B0600000101010101" pitchFamily="50" charset="-127"/>
              </a:rPr>
              <a:t>스페인어 전공 혹은 스페인어 능통자</a:t>
            </a:r>
            <a:endParaRPr lang="en-US" altLang="ko-KR" sz="1400" dirty="0" smtClean="0">
              <a:solidFill>
                <a:prstClr val="black">
                  <a:lumMod val="75000"/>
                  <a:lumOff val="25000"/>
                </a:prstClr>
              </a:solidFill>
              <a:latin typeface="기아 Bold" panose="020B0600000101010101" pitchFamily="50" charset="-127"/>
              <a:ea typeface="기아 Bold" panose="020B0600000101010101" pitchFamily="50" charset="-127"/>
            </a:endParaRPr>
          </a:p>
          <a:p>
            <a:pPr defTabSz="751911" latinLnBrk="1">
              <a:lnSpc>
                <a:spcPct val="140000"/>
              </a:lnSpc>
              <a:buClr>
                <a:prstClr val="black">
                  <a:lumMod val="75000"/>
                  <a:lumOff val="25000"/>
                </a:prstClr>
              </a:buClr>
              <a:buFont typeface="Arial" pitchFamily="34" charset="0"/>
              <a:buChar char="•"/>
              <a:defRPr/>
            </a:pPr>
            <a:r>
              <a:rPr lang="en-US" altLang="ko-KR" sz="1400" dirty="0" smtClean="0">
                <a:solidFill>
                  <a:prstClr val="black">
                    <a:lumMod val="75000"/>
                    <a:lumOff val="25000"/>
                  </a:prstClr>
                </a:solidFill>
                <a:latin typeface="기아 Bold" panose="020B0600000101010101" pitchFamily="50" charset="-127"/>
                <a:ea typeface="기아 Bold" panose="020B0600000101010101" pitchFamily="50" charset="-127"/>
              </a:rPr>
              <a:t> </a:t>
            </a:r>
            <a:r>
              <a:rPr lang="ko-KR" altLang="en-US" sz="1400" dirty="0">
                <a:solidFill>
                  <a:prstClr val="black">
                    <a:lumMod val="75000"/>
                    <a:lumOff val="25000"/>
                  </a:prstClr>
                </a:solidFill>
                <a:latin typeface="기아 Bold" panose="020B0600000101010101" pitchFamily="50" charset="-127"/>
                <a:ea typeface="기아 Bold" panose="020B0600000101010101" pitchFamily="50" charset="-127"/>
              </a:rPr>
              <a:t>해외여행 결격사유 없는 자</a:t>
            </a:r>
            <a:r>
              <a:rPr lang="en-US" altLang="ko-KR" sz="1400" dirty="0">
                <a:solidFill>
                  <a:prstClr val="black">
                    <a:lumMod val="75000"/>
                    <a:lumOff val="25000"/>
                  </a:prstClr>
                </a:solidFill>
                <a:latin typeface="기아 Bold" panose="020B0600000101010101" pitchFamily="50" charset="-127"/>
                <a:ea typeface="기아 Bold" panose="020B0600000101010101" pitchFamily="50" charset="-127"/>
              </a:rPr>
              <a:t>, </a:t>
            </a:r>
            <a:r>
              <a:rPr lang="ko-KR" altLang="en-US" sz="1400" dirty="0">
                <a:solidFill>
                  <a:prstClr val="black">
                    <a:lumMod val="75000"/>
                    <a:lumOff val="25000"/>
                  </a:prstClr>
                </a:solidFill>
                <a:latin typeface="기아 Bold" panose="020B0600000101010101" pitchFamily="50" charset="-127"/>
                <a:ea typeface="기아 Bold" panose="020B0600000101010101" pitchFamily="50" charset="-127"/>
              </a:rPr>
              <a:t>남자는 병역필 또는 </a:t>
            </a:r>
            <a:r>
              <a:rPr lang="ko-KR" altLang="en-US" sz="1400" dirty="0" smtClean="0">
                <a:solidFill>
                  <a:prstClr val="black">
                    <a:lumMod val="75000"/>
                    <a:lumOff val="25000"/>
                  </a:prstClr>
                </a:solidFill>
                <a:latin typeface="기아 Bold" panose="020B0600000101010101" pitchFamily="50" charset="-127"/>
                <a:ea typeface="기아 Bold" panose="020B0600000101010101" pitchFamily="50" charset="-127"/>
              </a:rPr>
              <a:t>면제자</a:t>
            </a:r>
            <a:endParaRPr lang="en-US" altLang="ko-KR" sz="1400" dirty="0" smtClean="0">
              <a:solidFill>
                <a:prstClr val="black">
                  <a:lumMod val="75000"/>
                  <a:lumOff val="25000"/>
                </a:prstClr>
              </a:solidFill>
              <a:latin typeface="기아 Bold" panose="020B0600000101010101" pitchFamily="50" charset="-127"/>
              <a:ea typeface="기아 Bold" panose="020B0600000101010101" pitchFamily="50" charset="-127"/>
            </a:endParaRPr>
          </a:p>
        </p:txBody>
      </p:sp>
      <p:cxnSp>
        <p:nvCxnSpPr>
          <p:cNvPr id="34" name="직선 연결선 33"/>
          <p:cNvCxnSpPr/>
          <p:nvPr/>
        </p:nvCxnSpPr>
        <p:spPr>
          <a:xfrm>
            <a:off x="279540" y="2522537"/>
            <a:ext cx="5987955" cy="0"/>
          </a:xfrm>
          <a:prstGeom prst="line">
            <a:avLst/>
          </a:prstGeom>
          <a:ln w="28575" cmpd="thinThick"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35" name="그룹 34"/>
          <p:cNvGrpSpPr/>
          <p:nvPr/>
        </p:nvGrpSpPr>
        <p:grpSpPr>
          <a:xfrm>
            <a:off x="545312" y="7391834"/>
            <a:ext cx="5636524" cy="632806"/>
            <a:chOff x="7570957" y="5724723"/>
            <a:chExt cx="5633764" cy="864096"/>
          </a:xfrm>
          <a:solidFill>
            <a:schemeClr val="bg1">
              <a:lumMod val="75000"/>
            </a:schemeClr>
          </a:solidFill>
        </p:grpSpPr>
        <p:sp>
          <p:nvSpPr>
            <p:cNvPr id="36" name="오각형 35"/>
            <p:cNvSpPr/>
            <p:nvPr/>
          </p:nvSpPr>
          <p:spPr>
            <a:xfrm>
              <a:off x="7570957" y="5724723"/>
              <a:ext cx="1368152" cy="864096"/>
            </a:xfrm>
            <a:prstGeom prst="homePlate">
              <a:avLst>
                <a:gd name="adj" fmla="val 35404"/>
              </a:avLst>
            </a:prstGeom>
            <a:grpFill/>
            <a:ln>
              <a:solidFill>
                <a:schemeClr val="tx1">
                  <a:lumMod val="50000"/>
                  <a:lumOff val="5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defTabSz="750888" fontAlgn="base" latinLnBrk="1">
                <a:spcBef>
                  <a:spcPct val="0"/>
                </a:spcBef>
                <a:spcAft>
                  <a:spcPct val="0"/>
                </a:spcAft>
                <a:defRPr/>
              </a:pPr>
              <a:r>
                <a:rPr kumimoji="1" lang="ko-KR" altLang="en-US" sz="1400" dirty="0">
                  <a:solidFill>
                    <a:prstClr val="black">
                      <a:lumMod val="85000"/>
                      <a:lumOff val="15000"/>
                    </a:prstClr>
                  </a:solidFill>
                  <a:latin typeface="기아 Bold" panose="020B0600000101010101" pitchFamily="50" charset="-127"/>
                  <a:ea typeface="기아 Bold" panose="020B0600000101010101" pitchFamily="50" charset="-127"/>
                </a:rPr>
                <a:t>서류접수</a:t>
              </a:r>
            </a:p>
          </p:txBody>
        </p:sp>
        <p:sp>
          <p:nvSpPr>
            <p:cNvPr id="37" name="오각형 36"/>
            <p:cNvSpPr/>
            <p:nvPr/>
          </p:nvSpPr>
          <p:spPr>
            <a:xfrm>
              <a:off x="8981525" y="5724723"/>
              <a:ext cx="1368152" cy="864096"/>
            </a:xfrm>
            <a:prstGeom prst="homePlate">
              <a:avLst>
                <a:gd name="adj" fmla="val 35404"/>
              </a:avLst>
            </a:prstGeom>
            <a:grpFill/>
            <a:ln>
              <a:solidFill>
                <a:schemeClr val="tx1">
                  <a:lumMod val="50000"/>
                  <a:lumOff val="5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defTabSz="750888" fontAlgn="base" latinLnBrk="1">
                <a:spcBef>
                  <a:spcPct val="0"/>
                </a:spcBef>
                <a:spcAft>
                  <a:spcPct val="0"/>
                </a:spcAft>
                <a:defRPr/>
              </a:pPr>
              <a:r>
                <a:rPr kumimoji="1" lang="ko-KR" altLang="en-US" sz="1400" dirty="0">
                  <a:solidFill>
                    <a:prstClr val="black">
                      <a:lumMod val="85000"/>
                      <a:lumOff val="15000"/>
                    </a:prstClr>
                  </a:solidFill>
                  <a:latin typeface="기아 Bold" panose="020B0600000101010101" pitchFamily="50" charset="-127"/>
                  <a:ea typeface="기아 Bold" panose="020B0600000101010101" pitchFamily="50" charset="-127"/>
                </a:rPr>
                <a:t>서류전형</a:t>
              </a:r>
            </a:p>
          </p:txBody>
        </p:sp>
        <p:sp>
          <p:nvSpPr>
            <p:cNvPr id="38" name="오각형 37"/>
            <p:cNvSpPr/>
            <p:nvPr/>
          </p:nvSpPr>
          <p:spPr>
            <a:xfrm>
              <a:off x="10416428" y="5724723"/>
              <a:ext cx="1368152" cy="864096"/>
            </a:xfrm>
            <a:prstGeom prst="homePlate">
              <a:avLst>
                <a:gd name="adj" fmla="val 35404"/>
              </a:avLst>
            </a:prstGeom>
            <a:grpFill/>
            <a:ln>
              <a:solidFill>
                <a:schemeClr val="tx1">
                  <a:lumMod val="50000"/>
                  <a:lumOff val="5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defTabSz="750888" fontAlgn="base" latinLnBrk="1">
                <a:spcBef>
                  <a:spcPct val="0"/>
                </a:spcBef>
                <a:spcAft>
                  <a:spcPct val="0"/>
                </a:spcAft>
                <a:defRPr/>
              </a:pPr>
              <a:r>
                <a:rPr kumimoji="1" lang="ko-KR" altLang="en-US" sz="1400" dirty="0">
                  <a:solidFill>
                    <a:prstClr val="black">
                      <a:lumMod val="85000"/>
                      <a:lumOff val="15000"/>
                    </a:prstClr>
                  </a:solidFill>
                  <a:latin typeface="기아 Bold" panose="020B0600000101010101" pitchFamily="50" charset="-127"/>
                  <a:ea typeface="기아 Bold" panose="020B0600000101010101" pitchFamily="50" charset="-127"/>
                </a:rPr>
                <a:t>화상면접</a:t>
              </a:r>
              <a:endParaRPr kumimoji="1" lang="en-US" altLang="ko-KR" sz="1400" dirty="0">
                <a:solidFill>
                  <a:prstClr val="black">
                    <a:lumMod val="85000"/>
                    <a:lumOff val="15000"/>
                  </a:prstClr>
                </a:solidFill>
                <a:latin typeface="기아 Bold" panose="020B0600000101010101" pitchFamily="50" charset="-127"/>
                <a:ea typeface="기아 Bold" panose="020B0600000101010101" pitchFamily="50" charset="-127"/>
              </a:endParaRPr>
            </a:p>
            <a:p>
              <a:pPr algn="ctr" defTabSz="750888" fontAlgn="base" latinLnBrk="1">
                <a:spcBef>
                  <a:spcPct val="0"/>
                </a:spcBef>
                <a:spcAft>
                  <a:spcPct val="0"/>
                </a:spcAft>
                <a:defRPr/>
              </a:pPr>
              <a:r>
                <a:rPr kumimoji="1" lang="en-US" altLang="ko-KR" sz="1300" dirty="0">
                  <a:solidFill>
                    <a:prstClr val="black">
                      <a:lumMod val="85000"/>
                      <a:lumOff val="15000"/>
                    </a:prstClr>
                  </a:solidFill>
                  <a:latin typeface="기아 Bold" panose="020B0600000101010101" pitchFamily="50" charset="-127"/>
                  <a:ea typeface="기아 Bold" panose="020B0600000101010101" pitchFamily="50" charset="-127"/>
                </a:rPr>
                <a:t>(</a:t>
              </a:r>
              <a:r>
                <a:rPr kumimoji="1" lang="ko-KR" altLang="en-US" sz="1300" dirty="0">
                  <a:solidFill>
                    <a:prstClr val="black">
                      <a:lumMod val="85000"/>
                      <a:lumOff val="15000"/>
                    </a:prstClr>
                  </a:solidFill>
                  <a:latin typeface="기아 Bold" panose="020B0600000101010101" pitchFamily="50" charset="-127"/>
                  <a:ea typeface="기아 Bold" panose="020B0600000101010101" pitchFamily="50" charset="-127"/>
                </a:rPr>
                <a:t>스페인어 포함</a:t>
              </a:r>
              <a:r>
                <a:rPr kumimoji="1" lang="en-US" altLang="ko-KR" sz="1300" dirty="0">
                  <a:solidFill>
                    <a:prstClr val="black">
                      <a:lumMod val="85000"/>
                      <a:lumOff val="15000"/>
                    </a:prstClr>
                  </a:solidFill>
                  <a:latin typeface="기아 Bold" panose="020B0600000101010101" pitchFamily="50" charset="-127"/>
                  <a:ea typeface="기아 Bold" panose="020B0600000101010101" pitchFamily="50" charset="-127"/>
                </a:rPr>
                <a:t>)</a:t>
              </a:r>
            </a:p>
          </p:txBody>
        </p:sp>
        <p:sp>
          <p:nvSpPr>
            <p:cNvPr id="40" name="오각형 39"/>
            <p:cNvSpPr/>
            <p:nvPr/>
          </p:nvSpPr>
          <p:spPr>
            <a:xfrm>
              <a:off x="11836569" y="5724723"/>
              <a:ext cx="1368152" cy="864096"/>
            </a:xfrm>
            <a:prstGeom prst="homePlate">
              <a:avLst>
                <a:gd name="adj" fmla="val 35404"/>
              </a:avLst>
            </a:prstGeom>
            <a:grpFill/>
            <a:ln>
              <a:solidFill>
                <a:schemeClr val="tx1">
                  <a:lumMod val="50000"/>
                  <a:lumOff val="5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defTabSz="750888" fontAlgn="base" latinLnBrk="1">
                <a:spcBef>
                  <a:spcPct val="0"/>
                </a:spcBef>
                <a:spcAft>
                  <a:spcPct val="0"/>
                </a:spcAft>
                <a:defRPr/>
              </a:pPr>
              <a:r>
                <a:rPr kumimoji="1" lang="ko-KR" altLang="en-US" sz="1400" dirty="0">
                  <a:solidFill>
                    <a:prstClr val="black">
                      <a:lumMod val="85000"/>
                      <a:lumOff val="15000"/>
                    </a:prstClr>
                  </a:solidFill>
                  <a:latin typeface="기아 Bold" panose="020B0600000101010101" pitchFamily="50" charset="-127"/>
                  <a:ea typeface="기아 Bold" panose="020B0600000101010101" pitchFamily="50" charset="-127"/>
                </a:rPr>
                <a:t>합격자</a:t>
              </a:r>
              <a:endParaRPr kumimoji="1" lang="en-US" altLang="ko-KR" sz="1400" dirty="0">
                <a:solidFill>
                  <a:prstClr val="black">
                    <a:lumMod val="85000"/>
                    <a:lumOff val="15000"/>
                  </a:prstClr>
                </a:solidFill>
                <a:latin typeface="기아 Bold" panose="020B0600000101010101" pitchFamily="50" charset="-127"/>
                <a:ea typeface="기아 Bold" panose="020B0600000101010101" pitchFamily="50" charset="-127"/>
              </a:endParaRPr>
            </a:p>
            <a:p>
              <a:pPr algn="ctr" defTabSz="750888" fontAlgn="base" latinLnBrk="1">
                <a:spcBef>
                  <a:spcPct val="0"/>
                </a:spcBef>
                <a:spcAft>
                  <a:spcPct val="0"/>
                </a:spcAft>
                <a:defRPr/>
              </a:pPr>
              <a:r>
                <a:rPr kumimoji="1" lang="ko-KR" altLang="en-US" sz="1400" dirty="0">
                  <a:solidFill>
                    <a:prstClr val="black">
                      <a:lumMod val="85000"/>
                      <a:lumOff val="15000"/>
                    </a:prstClr>
                  </a:solidFill>
                  <a:latin typeface="기아 Bold" panose="020B0600000101010101" pitchFamily="50" charset="-127"/>
                  <a:ea typeface="기아 Bold" panose="020B0600000101010101" pitchFamily="50" charset="-127"/>
                </a:rPr>
                <a:t>발표</a:t>
              </a:r>
            </a:p>
          </p:txBody>
        </p:sp>
      </p:grpSp>
      <p:sp>
        <p:nvSpPr>
          <p:cNvPr id="44" name="TextBox 43"/>
          <p:cNvSpPr txBox="1"/>
          <p:nvPr/>
        </p:nvSpPr>
        <p:spPr>
          <a:xfrm>
            <a:off x="516179" y="8538040"/>
            <a:ext cx="6156165" cy="997196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defTabSz="751911" latinLnBrk="1">
              <a:lnSpc>
                <a:spcPct val="140000"/>
              </a:lnSpc>
              <a:buClr>
                <a:prstClr val="black">
                  <a:lumMod val="75000"/>
                  <a:lumOff val="25000"/>
                </a:prstClr>
              </a:buClr>
              <a:buFont typeface="Arial" pitchFamily="34" charset="0"/>
              <a:buChar char="•"/>
              <a:defRPr/>
            </a:pPr>
            <a:r>
              <a:rPr lang="ko-KR" altLang="en-US" sz="1400" dirty="0">
                <a:solidFill>
                  <a:srgbClr val="C00000"/>
                </a:solidFill>
                <a:latin typeface="기아 Bold" panose="020B0600000101010101" pitchFamily="50" charset="-127"/>
                <a:ea typeface="기아 Bold" panose="020B0600000101010101" pitchFamily="50" charset="-127"/>
              </a:rPr>
              <a:t> 입사지원서의 내용이 사실과 다른 경우 합격이 </a:t>
            </a:r>
            <a:r>
              <a:rPr lang="ko-KR" altLang="en-US" sz="1400" dirty="0" smtClean="0">
                <a:solidFill>
                  <a:srgbClr val="C00000"/>
                </a:solidFill>
                <a:latin typeface="기아 Bold" panose="020B0600000101010101" pitchFamily="50" charset="-127"/>
                <a:ea typeface="기아 Bold" panose="020B0600000101010101" pitchFamily="50" charset="-127"/>
              </a:rPr>
              <a:t>취소될 수 있습니다</a:t>
            </a:r>
            <a:r>
              <a:rPr lang="en-US" altLang="ko-KR" sz="1400" dirty="0" smtClean="0">
                <a:solidFill>
                  <a:srgbClr val="C00000"/>
                </a:solidFill>
                <a:latin typeface="기아 Bold" panose="020B0600000101010101" pitchFamily="50" charset="-127"/>
                <a:ea typeface="기아 Bold" panose="020B0600000101010101" pitchFamily="50" charset="-127"/>
              </a:rPr>
              <a:t>. </a:t>
            </a:r>
            <a:endParaRPr lang="en-US" altLang="ko-KR" sz="1400" dirty="0">
              <a:solidFill>
                <a:srgbClr val="C00000"/>
              </a:solidFill>
              <a:latin typeface="기아 Bold" panose="020B0600000101010101" pitchFamily="50" charset="-127"/>
              <a:ea typeface="기아 Bold" panose="020B0600000101010101" pitchFamily="50" charset="-127"/>
            </a:endParaRPr>
          </a:p>
          <a:p>
            <a:pPr defTabSz="751911" latinLnBrk="1">
              <a:lnSpc>
                <a:spcPct val="140000"/>
              </a:lnSpc>
              <a:buClr>
                <a:prstClr val="black">
                  <a:lumMod val="75000"/>
                  <a:lumOff val="25000"/>
                </a:prstClr>
              </a:buClr>
              <a:buFont typeface="Arial" pitchFamily="34" charset="0"/>
              <a:buChar char="•"/>
              <a:defRPr/>
            </a:pPr>
            <a:r>
              <a:rPr lang="en-US" altLang="ko-KR" sz="1400" dirty="0">
                <a:solidFill>
                  <a:prstClr val="black">
                    <a:lumMod val="75000"/>
                    <a:lumOff val="25000"/>
                  </a:prstClr>
                </a:solidFill>
                <a:latin typeface="기아 Bold" panose="020B0600000101010101" pitchFamily="50" charset="-127"/>
                <a:ea typeface="기아 Bold" panose="020B0600000101010101" pitchFamily="50" charset="-127"/>
              </a:rPr>
              <a:t> </a:t>
            </a:r>
            <a:r>
              <a:rPr lang="ko-KR" altLang="en-US" sz="1400" dirty="0">
                <a:solidFill>
                  <a:prstClr val="black">
                    <a:lumMod val="75000"/>
                    <a:lumOff val="25000"/>
                  </a:prstClr>
                </a:solidFill>
                <a:latin typeface="기아 Bold" panose="020B0600000101010101" pitchFamily="50" charset="-127"/>
                <a:ea typeface="기아 Bold" panose="020B0600000101010101" pitchFamily="50" charset="-127"/>
              </a:rPr>
              <a:t>서류전형 결과는 </a:t>
            </a:r>
            <a:r>
              <a:rPr lang="ko-KR" altLang="en-US" sz="1400" dirty="0" smtClean="0">
                <a:solidFill>
                  <a:prstClr val="black">
                    <a:lumMod val="75000"/>
                    <a:lumOff val="25000"/>
                  </a:prstClr>
                </a:solidFill>
                <a:latin typeface="기아 Bold" panose="020B0600000101010101" pitchFamily="50" charset="-127"/>
                <a:ea typeface="기아 Bold" panose="020B0600000101010101" pitchFamily="50" charset="-127"/>
              </a:rPr>
              <a:t>합격자에 한해 개별 </a:t>
            </a:r>
            <a:r>
              <a:rPr lang="ko-KR" altLang="en-US" sz="1400" dirty="0">
                <a:solidFill>
                  <a:prstClr val="black">
                    <a:lumMod val="75000"/>
                    <a:lumOff val="25000"/>
                  </a:prstClr>
                </a:solidFill>
                <a:latin typeface="기아 Bold" panose="020B0600000101010101" pitchFamily="50" charset="-127"/>
                <a:ea typeface="기아 Bold" panose="020B0600000101010101" pitchFamily="50" charset="-127"/>
              </a:rPr>
              <a:t>통보될 예정입니다</a:t>
            </a:r>
            <a:r>
              <a:rPr lang="en-US" altLang="ko-KR" sz="1400" dirty="0" smtClean="0">
                <a:solidFill>
                  <a:prstClr val="black">
                    <a:lumMod val="75000"/>
                    <a:lumOff val="25000"/>
                  </a:prstClr>
                </a:solidFill>
                <a:latin typeface="기아 Bold" panose="020B0600000101010101" pitchFamily="50" charset="-127"/>
                <a:ea typeface="기아 Bold" panose="020B0600000101010101" pitchFamily="50" charset="-127"/>
              </a:rPr>
              <a:t>.</a:t>
            </a:r>
            <a:endParaRPr lang="en-US" altLang="ko-KR" sz="1400" dirty="0">
              <a:solidFill>
                <a:prstClr val="black">
                  <a:lumMod val="75000"/>
                  <a:lumOff val="25000"/>
                </a:prstClr>
              </a:solidFill>
              <a:latin typeface="기아 Bold" panose="020B0600000101010101" pitchFamily="50" charset="-127"/>
              <a:ea typeface="기아 Bold" panose="020B0600000101010101" pitchFamily="50" charset="-127"/>
            </a:endParaRPr>
          </a:p>
          <a:p>
            <a:pPr defTabSz="751911" latinLnBrk="1">
              <a:lnSpc>
                <a:spcPct val="140000"/>
              </a:lnSpc>
              <a:buClr>
                <a:prstClr val="black">
                  <a:lumMod val="75000"/>
                  <a:lumOff val="25000"/>
                </a:prstClr>
              </a:buClr>
              <a:buFont typeface="Arial" pitchFamily="34" charset="0"/>
              <a:buChar char="•"/>
              <a:defRPr/>
            </a:pPr>
            <a:r>
              <a:rPr lang="en-US" altLang="ko-KR" sz="1400" dirty="0">
                <a:solidFill>
                  <a:prstClr val="black">
                    <a:lumMod val="75000"/>
                    <a:lumOff val="25000"/>
                  </a:prstClr>
                </a:solidFill>
                <a:latin typeface="기아 Bold" panose="020B0600000101010101" pitchFamily="50" charset="-127"/>
                <a:ea typeface="기아 Bold" panose="020B0600000101010101" pitchFamily="50" charset="-127"/>
              </a:rPr>
              <a:t> </a:t>
            </a:r>
            <a:r>
              <a:rPr lang="ko-KR" altLang="en-US" sz="1400" dirty="0">
                <a:solidFill>
                  <a:prstClr val="black">
                    <a:lumMod val="75000"/>
                    <a:lumOff val="25000"/>
                  </a:prstClr>
                </a:solidFill>
                <a:latin typeface="기아 Bold" panose="020B0600000101010101" pitchFamily="50" charset="-127"/>
                <a:ea typeface="기아 Bold" panose="020B0600000101010101" pitchFamily="50" charset="-127"/>
              </a:rPr>
              <a:t>문의처 </a:t>
            </a:r>
            <a:r>
              <a:rPr lang="en-US" altLang="ko-KR" sz="1400" dirty="0">
                <a:solidFill>
                  <a:prstClr val="black">
                    <a:lumMod val="75000"/>
                    <a:lumOff val="25000"/>
                  </a:prstClr>
                </a:solidFill>
                <a:latin typeface="기아 Bold" panose="020B0600000101010101" pitchFamily="50" charset="-127"/>
                <a:ea typeface="기아 Bold" panose="020B0600000101010101" pitchFamily="50" charset="-127"/>
              </a:rPr>
              <a:t>: </a:t>
            </a:r>
            <a:r>
              <a:rPr lang="ko-KR" altLang="en-US" sz="1400" dirty="0">
                <a:solidFill>
                  <a:prstClr val="black">
                    <a:lumMod val="75000"/>
                    <a:lumOff val="25000"/>
                  </a:prstClr>
                </a:solidFill>
                <a:latin typeface="기아 Bold" panose="020B0600000101010101" pitchFamily="50" charset="-127"/>
                <a:ea typeface="기아 Bold" panose="020B0600000101010101" pitchFamily="50" charset="-127"/>
              </a:rPr>
              <a:t>기아자동차멕시코 인사팀 </a:t>
            </a:r>
            <a:r>
              <a:rPr lang="en-US" altLang="ko-KR" sz="1400" dirty="0" smtClean="0">
                <a:solidFill>
                  <a:prstClr val="black">
                    <a:lumMod val="75000"/>
                    <a:lumOff val="25000"/>
                  </a:prstClr>
                </a:solidFill>
                <a:latin typeface="기아 Bold" panose="020B0600000101010101" pitchFamily="50" charset="-127"/>
                <a:ea typeface="기아 Bold" panose="020B0600000101010101" pitchFamily="50" charset="-127"/>
              </a:rPr>
              <a:t>(myungsin.kim@kia-mexico.com</a:t>
            </a:r>
            <a:r>
              <a:rPr lang="en-US" altLang="ko-KR" sz="1400" dirty="0">
                <a:solidFill>
                  <a:prstClr val="black">
                    <a:lumMod val="75000"/>
                    <a:lumOff val="25000"/>
                  </a:prstClr>
                </a:solidFill>
                <a:latin typeface="기아 Bold" panose="020B0600000101010101" pitchFamily="50" charset="-127"/>
                <a:ea typeface="기아 Bold" panose="020B0600000101010101" pitchFamily="50" charset="-127"/>
              </a:rPr>
              <a:t>)</a:t>
            </a:r>
          </a:p>
        </p:txBody>
      </p:sp>
      <p:graphicFrame>
        <p:nvGraphicFramePr>
          <p:cNvPr id="48" name="표 47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160594146"/>
              </p:ext>
            </p:extLst>
          </p:nvPr>
        </p:nvGraphicFramePr>
        <p:xfrm>
          <a:off x="457400" y="4532896"/>
          <a:ext cx="5671742" cy="1301227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803075"/>
                <a:gridCol w="1905000"/>
                <a:gridCol w="1905000"/>
                <a:gridCol w="1058667"/>
              </a:tblGrid>
              <a:tr h="432540"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100" dirty="0" smtClean="0">
                          <a:solidFill>
                            <a:schemeClr val="bg1"/>
                          </a:solidFill>
                          <a:latin typeface="기아 Bold" panose="020B0600000101010101" pitchFamily="50" charset="-127"/>
                          <a:ea typeface="기아 Bold" panose="020B0600000101010101" pitchFamily="50" charset="-127"/>
                        </a:rPr>
                        <a:t>채용 인원</a:t>
                      </a:r>
                      <a:endParaRPr lang="ko-KR" altLang="en-US" sz="1100" dirty="0">
                        <a:solidFill>
                          <a:schemeClr val="bg1"/>
                        </a:solidFill>
                        <a:latin typeface="기아 Bold" panose="020B0600000101010101" pitchFamily="50" charset="-127"/>
                        <a:ea typeface="기아 Bold" panose="020B0600000101010101" pitchFamily="50" charset="-127"/>
                      </a:endParaRPr>
                    </a:p>
                  </a:txBody>
                  <a:tcPr marL="29447" marR="29447" marT="29289" marB="29289" anchor="ctr">
                    <a:lnL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tx1">
                        <a:lumMod val="50000"/>
                        <a:lumOff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100" dirty="0" smtClean="0">
                          <a:solidFill>
                            <a:schemeClr val="bg1"/>
                          </a:solidFill>
                          <a:latin typeface="기아 Bold" panose="020B0600000101010101" pitchFamily="50" charset="-127"/>
                          <a:ea typeface="기아 Bold" panose="020B0600000101010101" pitchFamily="50" charset="-127"/>
                        </a:rPr>
                        <a:t>직 무</a:t>
                      </a:r>
                      <a:endParaRPr lang="ko-KR" altLang="en-US" sz="1100" dirty="0">
                        <a:solidFill>
                          <a:schemeClr val="bg1"/>
                        </a:solidFill>
                        <a:latin typeface="기아 Bold" panose="020B0600000101010101" pitchFamily="50" charset="-127"/>
                        <a:ea typeface="기아 Bold" panose="020B0600000101010101" pitchFamily="50" charset="-127"/>
                      </a:endParaRPr>
                    </a:p>
                  </a:txBody>
                  <a:tcPr marL="29447" marR="29447" marT="29289" marB="29289" anchor="ctr">
                    <a:lnL w="63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tx1">
                        <a:lumMod val="50000"/>
                        <a:lumOff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100" dirty="0" smtClean="0">
                          <a:solidFill>
                            <a:schemeClr val="bg1"/>
                          </a:solidFill>
                          <a:latin typeface="기아 Bold" panose="020B0600000101010101" pitchFamily="50" charset="-127"/>
                          <a:ea typeface="기아 Bold" panose="020B0600000101010101" pitchFamily="50" charset="-127"/>
                        </a:rPr>
                        <a:t>근무조건</a:t>
                      </a:r>
                      <a:endParaRPr lang="ko-KR" altLang="en-US" sz="1100" dirty="0">
                        <a:solidFill>
                          <a:schemeClr val="bg1"/>
                        </a:solidFill>
                        <a:latin typeface="기아 Bold" panose="020B0600000101010101" pitchFamily="50" charset="-127"/>
                        <a:ea typeface="기아 Bold" panose="020B0600000101010101" pitchFamily="50" charset="-127"/>
                      </a:endParaRPr>
                    </a:p>
                  </a:txBody>
                  <a:tcPr marL="29447" marR="29447" marT="29289" marB="29289" anchor="ctr">
                    <a:lnL w="63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tx1">
                        <a:lumMod val="50000"/>
                        <a:lumOff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100" dirty="0" smtClean="0">
                          <a:solidFill>
                            <a:schemeClr val="bg1"/>
                          </a:solidFill>
                          <a:latin typeface="기아 Bold" panose="020B0600000101010101" pitchFamily="50" charset="-127"/>
                          <a:ea typeface="기아 Bold" panose="020B0600000101010101" pitchFamily="50" charset="-127"/>
                        </a:rPr>
                        <a:t>근무지</a:t>
                      </a:r>
                      <a:endParaRPr lang="ko-KR" altLang="en-US" sz="1100" dirty="0">
                        <a:solidFill>
                          <a:schemeClr val="bg1"/>
                        </a:solidFill>
                        <a:latin typeface="기아 Bold" panose="020B0600000101010101" pitchFamily="50" charset="-127"/>
                        <a:ea typeface="기아 Bold" panose="020B0600000101010101" pitchFamily="50" charset="-127"/>
                      </a:endParaRPr>
                    </a:p>
                  </a:txBody>
                  <a:tcPr marL="29447" marR="29447" marT="29289" marB="29289" anchor="ctr">
                    <a:lnL w="63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tx1">
                        <a:lumMod val="50000"/>
                        <a:lumOff val="50000"/>
                      </a:schemeClr>
                    </a:solidFill>
                  </a:tcPr>
                </a:tc>
              </a:tr>
              <a:tr h="868687"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100" dirty="0" smtClean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latin typeface="기아 Bold" panose="020B0600000101010101" pitchFamily="50" charset="-127"/>
                          <a:ea typeface="기아 Bold" panose="020B0600000101010101" pitchFamily="50" charset="-127"/>
                        </a:rPr>
                        <a:t> </a:t>
                      </a:r>
                      <a:r>
                        <a:rPr lang="en-US" altLang="ko-KR" sz="1100" dirty="0" smtClean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latin typeface="기아 Bold" panose="020B0600000101010101" pitchFamily="50" charset="-127"/>
                          <a:ea typeface="기아 Bold" panose="020B0600000101010101" pitchFamily="50" charset="-127"/>
                        </a:rPr>
                        <a:t>0</a:t>
                      </a:r>
                      <a:r>
                        <a:rPr lang="ko-KR" altLang="en-US" sz="1100" dirty="0" smtClean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latin typeface="기아 Bold" panose="020B0600000101010101" pitchFamily="50" charset="-127"/>
                          <a:ea typeface="기아 Bold" panose="020B0600000101010101" pitchFamily="50" charset="-127"/>
                        </a:rPr>
                        <a:t>명</a:t>
                      </a:r>
                      <a:endParaRPr lang="ko-KR" altLang="en-US" sz="1100" dirty="0">
                        <a:solidFill>
                          <a:schemeClr val="tx1">
                            <a:lumMod val="75000"/>
                            <a:lumOff val="25000"/>
                          </a:schemeClr>
                        </a:solidFill>
                        <a:latin typeface="기아 Bold" panose="020B0600000101010101" pitchFamily="50" charset="-127"/>
                        <a:ea typeface="기아 Bold" panose="020B0600000101010101" pitchFamily="50" charset="-127"/>
                      </a:endParaRPr>
                    </a:p>
                  </a:txBody>
                  <a:tcPr marL="29447" marR="29447" marT="29289" marB="29289" anchor="ctr">
                    <a:lnL w="952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defTabSz="751911" fontAlgn="auto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tx1">
                            <a:lumMod val="75000"/>
                            <a:lumOff val="25000"/>
                          </a:schemeClr>
                        </a:buClr>
                        <a:buFont typeface="Arial" pitchFamily="34" charset="0"/>
                        <a:buNone/>
                        <a:defRPr/>
                      </a:pPr>
                      <a:r>
                        <a:rPr lang="ko-KR" altLang="en-US" sz="1100" dirty="0" smtClean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latin typeface="기아 Bold" panose="020B0600000101010101" pitchFamily="50" charset="-127"/>
                          <a:ea typeface="기아 Bold" panose="020B0600000101010101" pitchFamily="50" charset="-127"/>
                        </a:rPr>
                        <a:t>스페인어 통</a:t>
                      </a:r>
                      <a:r>
                        <a:rPr lang="en-US" altLang="ko-KR" sz="1100" dirty="0" smtClean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latin typeface="기아 Bold" panose="020B0600000101010101" pitchFamily="50" charset="-127"/>
                          <a:ea typeface="기아 Bold" panose="020B0600000101010101" pitchFamily="50" charset="-127"/>
                        </a:rPr>
                        <a:t>/</a:t>
                      </a:r>
                      <a:r>
                        <a:rPr lang="ko-KR" altLang="en-US" sz="1100" dirty="0" smtClean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latin typeface="기아 Bold" panose="020B0600000101010101" pitchFamily="50" charset="-127"/>
                          <a:ea typeface="기아 Bold" panose="020B0600000101010101" pitchFamily="50" charset="-127"/>
                        </a:rPr>
                        <a:t>번역 업무 外</a:t>
                      </a:r>
                      <a:endParaRPr lang="ko-KR" altLang="en-US" sz="1100" dirty="0">
                        <a:solidFill>
                          <a:schemeClr val="tx1">
                            <a:lumMod val="75000"/>
                            <a:lumOff val="25000"/>
                          </a:schemeClr>
                        </a:solidFill>
                        <a:latin typeface="기아 Bold" panose="020B0600000101010101" pitchFamily="50" charset="-127"/>
                        <a:ea typeface="기아 Bold" panose="020B0600000101010101" pitchFamily="50" charset="-127"/>
                      </a:endParaRPr>
                    </a:p>
                  </a:txBody>
                  <a:tcPr marL="29447" marR="29447" marT="29289" marB="29289" anchor="ctr">
                    <a:lnL w="952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indent="0" algn="ctr" defTabSz="751911" rtl="0" eaLnBrk="1" fontAlgn="auto" latinLnBrk="1" hangingPunct="1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tx1">
                            <a:lumMod val="75000"/>
                            <a:lumOff val="25000"/>
                          </a:schemeClr>
                        </a:buClr>
                        <a:buSzTx/>
                        <a:buFont typeface="Arial" panose="020B0604020202020204" pitchFamily="34" charset="0"/>
                        <a:buNone/>
                        <a:tabLst/>
                        <a:defRPr/>
                      </a:pPr>
                      <a:r>
                        <a:rPr lang="en-US" altLang="ko-KR" sz="1100" dirty="0" smtClean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latin typeface="기아 Bold" panose="020B0600000101010101" pitchFamily="50" charset="-127"/>
                          <a:ea typeface="기아 Bold" panose="020B0600000101010101" pitchFamily="50" charset="-127"/>
                        </a:rPr>
                        <a:t>1</a:t>
                      </a:r>
                      <a:r>
                        <a:rPr lang="ko-KR" altLang="en-US" sz="1100" dirty="0" smtClean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latin typeface="기아 Bold" panose="020B0600000101010101" pitchFamily="50" charset="-127"/>
                          <a:ea typeface="기아 Bold" panose="020B0600000101010101" pitchFamily="50" charset="-127"/>
                        </a:rPr>
                        <a:t>년</a:t>
                      </a:r>
                      <a:endParaRPr lang="en-US" altLang="ko-KR" sz="1100" dirty="0" smtClean="0">
                        <a:solidFill>
                          <a:schemeClr val="tx1">
                            <a:lumMod val="75000"/>
                            <a:lumOff val="25000"/>
                          </a:schemeClr>
                        </a:solidFill>
                        <a:latin typeface="기아 Bold" panose="020B0600000101010101" pitchFamily="50" charset="-127"/>
                        <a:ea typeface="기아 Bold" panose="020B0600000101010101" pitchFamily="50" charset="-127"/>
                      </a:endParaRPr>
                    </a:p>
                    <a:p>
                      <a:pPr marL="0" marR="0" indent="0" algn="ctr" defTabSz="751911" rtl="0" eaLnBrk="1" fontAlgn="auto" latinLnBrk="1" hangingPunct="1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tx1">
                            <a:lumMod val="75000"/>
                            <a:lumOff val="25000"/>
                          </a:schemeClr>
                        </a:buClr>
                        <a:buSzTx/>
                        <a:buFont typeface="Arial" panose="020B0604020202020204" pitchFamily="34" charset="0"/>
                        <a:buNone/>
                        <a:tabLst/>
                        <a:defRPr/>
                      </a:pPr>
                      <a:r>
                        <a:rPr lang="en-US" altLang="ko-KR" sz="1100" baseline="0" dirty="0" smtClean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latin typeface="기아 Bold" panose="020B0600000101010101" pitchFamily="50" charset="-127"/>
                          <a:ea typeface="기아 Bold" panose="020B0600000101010101" pitchFamily="50" charset="-127"/>
                        </a:rPr>
                        <a:t> (</a:t>
                      </a:r>
                      <a:r>
                        <a:rPr lang="en-US" altLang="ko-KR" sz="1100" baseline="0" dirty="0" smtClean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latin typeface="기아 Bold" panose="020B0600000101010101" pitchFamily="50" charset="-127"/>
                          <a:ea typeface="기아 Bold" panose="020B0600000101010101" pitchFamily="50" charset="-127"/>
                        </a:rPr>
                        <a:t>17.06</a:t>
                      </a:r>
                      <a:r>
                        <a:rPr lang="ko-KR" altLang="en-US" sz="1100" baseline="0" dirty="0" smtClean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latin typeface="기아 Bold" panose="020B0600000101010101" pitchFamily="50" charset="-127"/>
                          <a:ea typeface="기아 Bold" panose="020B0600000101010101" pitchFamily="50" charset="-127"/>
                        </a:rPr>
                        <a:t>月</a:t>
                      </a:r>
                      <a:r>
                        <a:rPr lang="en-US" altLang="ko-KR" sz="1100" baseline="0" dirty="0" smtClean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latin typeface="기아 Bold" panose="020B0600000101010101" pitchFamily="50" charset="-127"/>
                          <a:ea typeface="기아 Bold" panose="020B0600000101010101" pitchFamily="50" charset="-127"/>
                        </a:rPr>
                        <a:t>~ </a:t>
                      </a:r>
                      <a:r>
                        <a:rPr lang="en-US" altLang="ko-KR" sz="1100" baseline="0" dirty="0" smtClean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latin typeface="기아 Bold" panose="020B0600000101010101" pitchFamily="50" charset="-127"/>
                          <a:ea typeface="기아 Bold" panose="020B0600000101010101" pitchFamily="50" charset="-127"/>
                        </a:rPr>
                        <a:t>18.06</a:t>
                      </a:r>
                      <a:r>
                        <a:rPr lang="ko-KR" altLang="en-US" sz="1100" baseline="0" dirty="0" smtClean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latin typeface="기아 Bold" panose="020B0600000101010101" pitchFamily="50" charset="-127"/>
                          <a:ea typeface="기아 Bold" panose="020B0600000101010101" pitchFamily="50" charset="-127"/>
                        </a:rPr>
                        <a:t>月</a:t>
                      </a:r>
                      <a:r>
                        <a:rPr lang="en-US" altLang="ko-KR" sz="1100" baseline="0" dirty="0" smtClean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latin typeface="기아 Bold" panose="020B0600000101010101" pitchFamily="50" charset="-127"/>
                          <a:ea typeface="기아 Bold" panose="020B0600000101010101" pitchFamily="50" charset="-127"/>
                        </a:rPr>
                        <a:t>)</a:t>
                      </a:r>
                      <a:endParaRPr lang="en-US" altLang="ko-KR" sz="1100" dirty="0" smtClean="0">
                        <a:solidFill>
                          <a:schemeClr val="tx1">
                            <a:lumMod val="75000"/>
                            <a:lumOff val="25000"/>
                          </a:schemeClr>
                        </a:solidFill>
                        <a:latin typeface="기아 Bold" panose="020B0600000101010101" pitchFamily="50" charset="-127"/>
                        <a:ea typeface="기아 Bold" panose="020B0600000101010101" pitchFamily="50" charset="-127"/>
                      </a:endParaRPr>
                    </a:p>
                  </a:txBody>
                  <a:tcPr marL="29447" marR="29447" marT="29289" marB="29289" anchor="ctr">
                    <a:lnL w="952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defTabSz="751911" fontAlgn="auto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tx1">
                            <a:lumMod val="75000"/>
                            <a:lumOff val="25000"/>
                          </a:schemeClr>
                        </a:buClr>
                        <a:buFont typeface="Arial" pitchFamily="34" charset="0"/>
                        <a:buNone/>
                        <a:defRPr/>
                      </a:pPr>
                      <a:r>
                        <a:rPr lang="ko-KR" altLang="en-US" sz="1100" dirty="0" smtClean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latin typeface="기아 Bold" panose="020B0600000101010101" pitchFamily="50" charset="-127"/>
                          <a:ea typeface="기아 Bold" panose="020B0600000101010101" pitchFamily="50" charset="-127"/>
                        </a:rPr>
                        <a:t>멕시코</a:t>
                      </a:r>
                      <a:endParaRPr lang="en-US" altLang="ko-KR" sz="1100" dirty="0" smtClean="0">
                        <a:solidFill>
                          <a:schemeClr val="tx1">
                            <a:lumMod val="75000"/>
                            <a:lumOff val="25000"/>
                          </a:schemeClr>
                        </a:solidFill>
                        <a:latin typeface="기아 Bold" panose="020B0600000101010101" pitchFamily="50" charset="-127"/>
                        <a:ea typeface="기아 Bold" panose="020B0600000101010101" pitchFamily="50" charset="-127"/>
                      </a:endParaRPr>
                    </a:p>
                    <a:p>
                      <a:pPr algn="ctr" defTabSz="751911" fontAlgn="auto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tx1">
                            <a:lumMod val="75000"/>
                            <a:lumOff val="25000"/>
                          </a:schemeClr>
                        </a:buClr>
                        <a:buFont typeface="Arial" pitchFamily="34" charset="0"/>
                        <a:buNone/>
                        <a:defRPr/>
                      </a:pPr>
                      <a:r>
                        <a:rPr lang="ko-KR" altLang="en-US" sz="1100" dirty="0" smtClean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latin typeface="기아 Bold" panose="020B0600000101010101" pitchFamily="50" charset="-127"/>
                          <a:ea typeface="기아 Bold" panose="020B0600000101010101" pitchFamily="50" charset="-127"/>
                        </a:rPr>
                        <a:t>몬테레이</a:t>
                      </a:r>
                      <a:endParaRPr lang="ko-KR" altLang="en-US" sz="1100" dirty="0">
                        <a:solidFill>
                          <a:schemeClr val="tx1">
                            <a:lumMod val="75000"/>
                            <a:lumOff val="25000"/>
                          </a:schemeClr>
                        </a:solidFill>
                        <a:latin typeface="기아 Bold" panose="020B0600000101010101" pitchFamily="50" charset="-127"/>
                        <a:ea typeface="기아 Bold" panose="020B0600000101010101" pitchFamily="50" charset="-127"/>
                      </a:endParaRPr>
                    </a:p>
                  </a:txBody>
                  <a:tcPr marL="29447" marR="29447" marT="29289" marB="29289" anchor="ctr">
                    <a:lnL w="952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75521209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159</TotalTime>
  <Words>123</Words>
  <Application>Microsoft Office PowerPoint</Application>
  <PresentationFormat>Custom</PresentationFormat>
  <Paragraphs>31</Paragraphs>
  <Slides>1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2" baseType="lpstr">
      <vt:lpstr>Office 테마</vt:lpstr>
      <vt:lpstr>PowerPoint Presentation</vt:lpstr>
    </vt:vector>
  </TitlesOfParts>
  <Company>Microsoft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An Minji</dc:creator>
  <cp:lastModifiedBy>MYUNG SIN KIM</cp:lastModifiedBy>
  <cp:revision>20</cp:revision>
  <dcterms:created xsi:type="dcterms:W3CDTF">2015-05-12T21:38:37Z</dcterms:created>
  <dcterms:modified xsi:type="dcterms:W3CDTF">2017-05-10T13:28:28Z</dcterms:modified>
</cp:coreProperties>
</file>