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929F9F4-4A8F-4326-A1B4-22849713DDAB}" styleName="어두운 스타일 1 - 강조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62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96432C-9CE3-444E-A5A1-7E2F583AE610}" type="datetimeFigureOut">
              <a:rPr lang="ko-KR" altLang="en-US" smtClean="0"/>
              <a:t>2021-07-22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60B836-752F-4EBF-99E9-146B830AFC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95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0B836-752F-4EBF-99E9-146B830AFCE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1032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0B836-752F-4EBF-99E9-146B830AFCE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1032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284AD-5FE1-42E6-BA92-0862E83B35A1}" type="datetime1">
              <a:rPr lang="ko-KR" altLang="en-US" smtClean="0"/>
              <a:t>2021-07-22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19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AAD2F-184F-4A72-A1F3-BA3B5AEE9DDB}" type="datetime1">
              <a:rPr lang="ko-KR" altLang="en-US" smtClean="0"/>
              <a:t>2021-07-22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061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5720-02A9-4DE6-B859-B7FA623C022B}" type="datetime1">
              <a:rPr lang="ko-KR" altLang="en-US" smtClean="0"/>
              <a:t>2021-07-22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3450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7172-D02E-4287-9B90-A3EB0BC7985C}" type="datetime1">
              <a:rPr lang="ko-KR" altLang="en-US" smtClean="0"/>
              <a:t>2021-07-22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5873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8593-364F-4920-93CE-8124D2DCBA14}" type="datetime1">
              <a:rPr lang="ko-KR" altLang="en-US" smtClean="0"/>
              <a:t>2021-07-22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2602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EE6C0-D294-4EDC-9B21-F6F256436D01}" type="datetime1">
              <a:rPr lang="ko-KR" altLang="en-US" smtClean="0"/>
              <a:t>2021-07-22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9272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2DA6B-860B-4FA1-8227-734D795C31A1}" type="datetime1">
              <a:rPr lang="ko-KR" altLang="en-US" smtClean="0"/>
              <a:t>2021-07-22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8618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4824-249C-4C26-BF2A-52DB26CAD8F4}" type="datetime1">
              <a:rPr lang="ko-KR" altLang="en-US" smtClean="0"/>
              <a:t>2021-07-22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808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DDE2-2C1F-4D8F-94D5-8DCFDDE0BDBF}" type="datetime1">
              <a:rPr lang="ko-KR" altLang="en-US" smtClean="0"/>
              <a:t>2021-07-22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6984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C814-1216-41B0-A09F-686EB53DEA98}" type="datetime1">
              <a:rPr lang="ko-KR" altLang="en-US" smtClean="0"/>
              <a:t>2021-07-22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1849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3968-7C7E-4403-8D64-41D68C9BE749}" type="datetime1">
              <a:rPr lang="ko-KR" altLang="en-US" smtClean="0"/>
              <a:t>2021-07-22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6205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3E17C-5B69-41C5-9A52-6333AB48B3A3}" type="datetime1">
              <a:rPr lang="ko-KR" altLang="en-US" smtClean="0"/>
              <a:t>2021-07-22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2255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5081257" y="5363142"/>
            <a:ext cx="3456384" cy="457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942439" y="4941168"/>
            <a:ext cx="3893231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600" dirty="0" smtClean="0">
                <a:latin typeface="맑은 고딕"/>
                <a:ea typeface="맑은 고딕"/>
              </a:rPr>
              <a:t>☞</a:t>
            </a:r>
            <a:r>
              <a:rPr lang="ko-KR" altLang="en-US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재수강은 교수님의 허락을 받았다 하더라도 </a:t>
            </a:r>
            <a:r>
              <a:rPr lang="ko-KR" altLang="en-US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★</a:t>
            </a:r>
            <a:r>
              <a:rPr lang="ko-KR" altLang="en-US" b="1" dirty="0" err="1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여석이</a:t>
            </a:r>
            <a:r>
              <a:rPr lang="ko-KR" altLang="en-US" b="1" dirty="0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있는 경우에만 가능</a:t>
            </a:r>
            <a:r>
              <a:rPr lang="ko-KR" altLang="en-US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★</a:t>
            </a:r>
            <a:endParaRPr lang="ko-KR" altLang="en-US" b="1" dirty="0">
              <a:solidFill>
                <a:srgbClr val="FF0000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620688"/>
            <a:ext cx="8496944" cy="44627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2021-2</a:t>
            </a:r>
            <a:r>
              <a:rPr lang="ko-KR" altLang="en-US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학기 스페인중남미학과 수강신청기간 수강신청 매뉴얼</a:t>
            </a:r>
            <a:endParaRPr lang="ko-KR" altLang="en-US" sz="2300" dirty="0"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1714882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재수강이 아닐 경우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20747" y="1702707"/>
            <a:ext cx="1818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재수강일 경우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4824026" y="2348880"/>
            <a:ext cx="4011645" cy="2304256"/>
            <a:chOff x="4824026" y="2348880"/>
            <a:chExt cx="4011645" cy="2304256"/>
          </a:xfrm>
        </p:grpSpPr>
        <p:sp>
          <p:nvSpPr>
            <p:cNvPr id="8" name="TextBox 7"/>
            <p:cNvSpPr txBox="1"/>
            <p:nvPr/>
          </p:nvSpPr>
          <p:spPr>
            <a:xfrm>
              <a:off x="5004048" y="2610778"/>
              <a:ext cx="36724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ko-KR" altLang="en-US" u="sng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해당 강의 교수님께 먼저 수강 여부를 문의한다</a:t>
              </a:r>
              <a:r>
                <a:rPr lang="en-US" altLang="ko-KR" u="sng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</a:t>
              </a:r>
            </a:p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수강해도 좋다는 답을 받았다면 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수강 신청한다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</a:t>
              </a: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4824026" y="2348880"/>
              <a:ext cx="4011645" cy="2304256"/>
            </a:xfrm>
            <a:prstGeom prst="round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536429" y="2348880"/>
            <a:ext cx="4011645" cy="2304256"/>
            <a:chOff x="536429" y="2348880"/>
            <a:chExt cx="4011645" cy="2304256"/>
          </a:xfrm>
        </p:grpSpPr>
        <p:sp>
          <p:nvSpPr>
            <p:cNvPr id="7" name="TextBox 6"/>
            <p:cNvSpPr txBox="1"/>
            <p:nvPr/>
          </p:nvSpPr>
          <p:spPr>
            <a:xfrm>
              <a:off x="611560" y="2348880"/>
              <a:ext cx="3888432" cy="21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원하는 수업을 </a:t>
              </a:r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수강신청한다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</a:t>
              </a:r>
            </a:p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본인 학년이 아닌 전공을 수강신청하고 싶다면 해당 강의 교수님께 먼저 수강 여부를 문의한 후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, 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전체학년 수강신청일인 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8/11(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에 시도한다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</a:t>
              </a:r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536429" y="2348880"/>
              <a:ext cx="4011645" cy="2304256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dirty="0" smtClean="0"/>
              <a:t>☎</a:t>
            </a:r>
            <a:r>
              <a:rPr lang="en-US" altLang="ko-KR" dirty="0" smtClean="0"/>
              <a:t>052-259-2555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508104" y="312911"/>
            <a:ext cx="2313368" cy="30777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2021.08.09 ~ 2021.08.11</a:t>
            </a:r>
            <a:endParaRPr lang="ko-KR" altLang="en-US" sz="1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59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/>
          <p:cNvGrpSpPr/>
          <p:nvPr/>
        </p:nvGrpSpPr>
        <p:grpSpPr>
          <a:xfrm>
            <a:off x="4835313" y="2204863"/>
            <a:ext cx="4011645" cy="2706407"/>
            <a:chOff x="4824026" y="2348880"/>
            <a:chExt cx="4011645" cy="2304256"/>
          </a:xfrm>
        </p:grpSpPr>
        <p:sp>
          <p:nvSpPr>
            <p:cNvPr id="8" name="TextBox 7"/>
            <p:cNvSpPr txBox="1"/>
            <p:nvPr/>
          </p:nvSpPr>
          <p:spPr>
            <a:xfrm>
              <a:off x="5004047" y="2348880"/>
              <a:ext cx="3831623" cy="1847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Font typeface="+mj-lt"/>
                <a:buAutoNum type="arabicPeriod"/>
              </a:pP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정정기간에 수강이 가능한지 확인해본다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(</a:t>
              </a:r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여석이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있으면 수강신청 버튼이 활성화 됨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pPr>
                <a:lnSpc>
                  <a:spcPct val="150000"/>
                </a:lnSpc>
              </a:pPr>
              <a:endPara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pPr marL="342900" indent="-342900">
                <a:lnSpc>
                  <a:spcPct val="150000"/>
                </a:lnSpc>
                <a:buFont typeface="+mj-lt"/>
                <a:buAutoNum type="arabicPeriod"/>
              </a:pPr>
              <a:endPara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4824026" y="2348880"/>
              <a:ext cx="4011645" cy="2304256"/>
            </a:xfrm>
            <a:prstGeom prst="round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23528" y="620688"/>
            <a:ext cx="8496944" cy="44627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2021-2</a:t>
            </a:r>
            <a:r>
              <a:rPr lang="ko-KR" altLang="en-US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학기 스페인중남미학과 수강신청기간 수강신청 매뉴얼</a:t>
            </a:r>
            <a:endParaRPr lang="ko-KR" altLang="en-US" sz="2300" dirty="0"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5616" y="1487831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재수강이 아닐 경우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31151" y="1487831"/>
            <a:ext cx="1818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재수강일 경우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dirty="0" smtClean="0"/>
              <a:t>☎</a:t>
            </a:r>
            <a:r>
              <a:rPr lang="en-US" altLang="ko-KR" dirty="0" smtClean="0"/>
              <a:t>052-259-2555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508104" y="312911"/>
            <a:ext cx="2313368" cy="30777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2021.08.09 ~ 2021.02.11</a:t>
            </a:r>
            <a:endParaRPr lang="ko-KR" altLang="en-US" sz="1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2847" y="2261478"/>
            <a:ext cx="388843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자율전공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복수전공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부전공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편입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 본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전공이 아닐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경우</a:t>
            </a: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본인 학년 수강신청일 오전</a:t>
            </a:r>
            <a:r>
              <a:rPr lang="ko-KR" altLang="en-US" b="1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</a:t>
            </a:r>
            <a:r>
              <a:rPr lang="ko-KR" altLang="en-US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 </a:t>
            </a:r>
            <a:r>
              <a:rPr lang="en-US" altLang="ko-KR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 이후</a:t>
            </a:r>
            <a:r>
              <a:rPr lang="ko-KR" altLang="en-US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전화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한다</a:t>
            </a: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본 전공이지만 타 학년 수업 수강을 원하는 경우에는 </a:t>
            </a:r>
            <a:r>
              <a:rPr lang="ko-KR" altLang="en-US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수강후보과목을 등록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한다</a:t>
            </a: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 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47716" y="2204864"/>
            <a:ext cx="4011645" cy="270640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59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149</Words>
  <Application>Microsoft Office PowerPoint</Application>
  <PresentationFormat>화면 슬라이드 쇼(4:3)</PresentationFormat>
  <Paragraphs>20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궁서체</vt:lpstr>
      <vt:lpstr>맑은 고딕</vt:lpstr>
      <vt:lpstr>배달의민족 도현</vt:lpstr>
      <vt:lpstr>배달의민족 주아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user</cp:lastModifiedBy>
  <cp:revision>34</cp:revision>
  <dcterms:created xsi:type="dcterms:W3CDTF">2019-03-05T05:11:43Z</dcterms:created>
  <dcterms:modified xsi:type="dcterms:W3CDTF">2021-07-22T01:53:37Z</dcterms:modified>
</cp:coreProperties>
</file>