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4" autoAdjust="0"/>
    <p:restoredTop sz="94660"/>
  </p:normalViewPr>
  <p:slideViewPr>
    <p:cSldViewPr snapToGrid="0">
      <p:cViewPr varScale="1">
        <p:scale>
          <a:sx n="159" d="100"/>
          <a:sy n="159" d="100"/>
        </p:scale>
        <p:origin x="306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BD0F5B-0A7F-D78D-90DA-C6A74E58B2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E70046A-532A-4CE8-49BD-6811EBB736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EF51DF5-13FA-3689-D36D-82588AB0D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E6236-6A52-4DC0-BCC8-CCB318C31321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D8BC8D7-96BB-AE72-0016-C059833CB9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47E22AF-AC87-CC48-8990-3D3DEEE147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195B8-AAD5-4E3F-B9D3-01E9D24E88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5568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BDEC5B8-C15A-9DB7-1C8A-FB124BB64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9572073-9174-4317-0285-9EA86D8363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3E87A46-65BB-DC35-05E2-0DFBE9314B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E6236-6A52-4DC0-BCC8-CCB318C31321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7236649-F99A-4E8C-E969-4CF7596E19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5E7DAC3-A610-F48D-B9D5-3C9C5FDB3D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195B8-AAD5-4E3F-B9D3-01E9D24E88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33364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14CE7AC-06E2-941E-2014-AFA87979A1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11FEA93-C5FB-1A31-E1EB-94D551076D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0387933-DDF0-112B-B73D-4E12046E3B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E6236-6A52-4DC0-BCC8-CCB318C31321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AE1BB66-7E5F-465E-04D8-AA417C2F98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1E43C8D-2225-C0B1-CC4E-8F94959C69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195B8-AAD5-4E3F-B9D3-01E9D24E88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90461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1482676-06B0-6297-D7A9-46C199CCF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6F6A3C5-F45E-2633-2CBF-5898F60CAD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175AD591-75A0-9D6F-993E-0EDF3D1F70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18CF13B-BDFF-68D0-D837-C5D9BD280D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E6236-6A52-4DC0-BCC8-CCB318C31321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1A3C0E64-61FA-4BEC-E9B7-DF01DF562E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35F75B3-861D-BD0A-868F-A3704302B5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195B8-AAD5-4E3F-B9D3-01E9D24E88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8985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55E222D-ECF4-BA83-74CB-0214299B3B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DE48A66-42C2-D37C-E81B-ECB7487EF2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CD751E0-C19F-7824-AF2D-2869192A02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FD53EEF3-2ED8-7985-7BC6-B720A2E27BF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5CBF44A8-3AB1-0C8E-8697-A0341A85B3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8FE141D5-7803-06EE-8405-830C81C9DF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E6236-6A52-4DC0-BCC8-CCB318C31321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FEF9C8D4-CABD-008C-61DF-79723591C2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26A8AEFC-8AE8-5C0B-5902-8EAA5FB228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195B8-AAD5-4E3F-B9D3-01E9D24E88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1086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04D79E3-3C9F-806F-C4E6-BED20A095A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F3897590-F6AF-AC54-32C5-BAB3A6A60A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E6236-6A52-4DC0-BCC8-CCB318C31321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11BEE021-9978-C7AD-1E09-72F3F3051B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74B63380-3FAE-6315-9A1E-EC7F335224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195B8-AAD5-4E3F-B9D3-01E9D24E88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2616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0514AD15-E978-C52A-93D2-1800428828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E6236-6A52-4DC0-BCC8-CCB318C31321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C67A0C0-B553-C27C-84B8-E910A8C03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2BEF295-2118-B122-916D-65133611D4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195B8-AAD5-4E3F-B9D3-01E9D24E88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233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313A9FE-F129-B0FC-03A8-FA1AA994DB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86F5F40-00A6-0F48-26D9-8915E2854B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090D9EC-2ABD-CFA9-3FC5-F6901985BC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E1ED3F7-8D50-5053-FDDA-6AFDF3533A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E6236-6A52-4DC0-BCC8-CCB318C31321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1977D49-36D8-C32D-706F-ACC19FF89E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19302FC-87D5-DBA8-6A87-B13EEA3D7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195B8-AAD5-4E3F-B9D3-01E9D24E88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54261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D03F34C-43C0-D3F2-344B-E6EE1824AA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1F23DA62-D8AB-168F-311A-C79F7AE089D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D7AB843-7CF3-C9C3-08C5-9C74CA2F84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34A3909-615C-8897-2F0A-0945FAF890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E6236-6A52-4DC0-BCC8-CCB318C31321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95ABA12-05C4-DE93-A1AB-32F54256E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BEAFDF0-D1DD-0AA2-2513-E70E580108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195B8-AAD5-4E3F-B9D3-01E9D24E88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92796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EF3DAB3-F364-6E83-233A-9BFC355629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30A51B5-7483-104A-D021-202B9D3B71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324DC66-50FF-EDE5-A1E0-38CD7A3E51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E6236-6A52-4DC0-BCC8-CCB318C31321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985751D-AB72-B042-52EA-5720D544BC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B427A65-4F78-8C0A-5961-92A946DC4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195B8-AAD5-4E3F-B9D3-01E9D24E88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49599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5B290556-92A6-C41D-AB52-51863BA1EB4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8ACE964A-FBFA-0D26-952B-19D7CBE97E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68FD068-486B-C4F7-31D7-E94E90AF3B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E6236-6A52-4DC0-BCC8-CCB318C31321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43BAB50-323A-D15B-8F75-013E6826D3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270093A-E8AF-49E8-F52C-2F3709DE4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195B8-AAD5-4E3F-B9D3-01E9D24E88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4448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A82292E3-F6E7-90F3-8693-900F80FC1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43426FA-A076-4BCF-936F-7B0103939B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0FB89B8-7068-622E-ED86-A752F114F3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16E6236-6A52-4DC0-BCC8-CCB318C31321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4740791-6237-E5FB-B294-5B473229BD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F28E9DE-4F18-190C-B4C5-1F9879C104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7E195B8-AAD5-4E3F-B9D3-01E9D24E88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934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A305FE1-800D-C5D8-E2D7-CCB3AB17EA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1231" y="-80963"/>
            <a:ext cx="9729537" cy="3509963"/>
          </a:xfrm>
        </p:spPr>
        <p:txBody>
          <a:bodyPr>
            <a:normAutofit/>
          </a:bodyPr>
          <a:lstStyle/>
          <a:p>
            <a:r>
              <a:rPr lang="ko-KR" altLang="en-US" sz="5400" dirty="0"/>
              <a:t>사물인터넷</a:t>
            </a:r>
            <a:r>
              <a:rPr lang="en-US" altLang="ko-KR" sz="5400" dirty="0"/>
              <a:t>-</a:t>
            </a:r>
            <a:r>
              <a:rPr lang="ko-KR" altLang="en-US" sz="5400" dirty="0"/>
              <a:t>원격 냉난방 제어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24D4A20C-CEDD-47F4-F58C-8A15E3485F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3999" y="3626101"/>
            <a:ext cx="9144000" cy="1655762"/>
          </a:xfrm>
        </p:spPr>
        <p:txBody>
          <a:bodyPr>
            <a:normAutofit/>
          </a:bodyPr>
          <a:lstStyle/>
          <a:p>
            <a:r>
              <a:rPr lang="ko-KR" altLang="en-US" sz="2800" dirty="0" err="1"/>
              <a:t>임서은</a:t>
            </a:r>
            <a:endParaRPr lang="ko-KR" altLang="en-US" sz="2800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AA91CF04-954F-536F-CCF9-B229893D89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" t="263" r="52105" b="4421"/>
          <a:stretch/>
        </p:blipFill>
        <p:spPr>
          <a:xfrm>
            <a:off x="0" y="3231898"/>
            <a:ext cx="1816054" cy="3626101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5FE8A533-B725-F679-4238-BEBB94391E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211" b="44827"/>
          <a:stretch/>
        </p:blipFill>
        <p:spPr>
          <a:xfrm>
            <a:off x="9974178" y="212558"/>
            <a:ext cx="1973179" cy="2102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547855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E9C95CF-EC71-23C4-6AF2-78D798AC6D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altLang="ko-KR" sz="4800" dirty="0"/>
              <a:t>~</a:t>
            </a:r>
            <a:r>
              <a:rPr lang="ko-KR" altLang="en-US" sz="4800" dirty="0"/>
              <a:t>목차</a:t>
            </a:r>
            <a:r>
              <a:rPr lang="en-US" altLang="ko-KR" sz="4800" dirty="0"/>
              <a:t>~</a:t>
            </a:r>
            <a:endParaRPr lang="ko-KR" altLang="en-US" sz="4800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63FBF10-362D-54DB-F3A4-8D4916FA88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altLang="ko-KR" sz="3600" dirty="0"/>
              <a:t>1. </a:t>
            </a:r>
            <a:r>
              <a:rPr lang="ko-KR" altLang="en-US" sz="3600" dirty="0" err="1"/>
              <a:t>스마트홈과</a:t>
            </a:r>
            <a:r>
              <a:rPr lang="ko-KR" altLang="en-US" sz="3600" dirty="0"/>
              <a:t> 원격 냉난방 제어 시스템</a:t>
            </a:r>
            <a:endParaRPr lang="en-US" altLang="ko-KR" sz="3600" dirty="0"/>
          </a:p>
          <a:p>
            <a:pPr marL="0" indent="0" algn="ctr">
              <a:buNone/>
            </a:pPr>
            <a:r>
              <a:rPr lang="en-US" altLang="ko-KR" sz="3600" dirty="0"/>
              <a:t>2.</a:t>
            </a:r>
            <a:r>
              <a:rPr lang="ko-KR" altLang="en-US" sz="3600" dirty="0"/>
              <a:t> 실제 적용 사례</a:t>
            </a:r>
            <a:r>
              <a:rPr lang="en-US" altLang="ko-KR" sz="3600" dirty="0"/>
              <a:t>(</a:t>
            </a:r>
            <a:r>
              <a:rPr lang="ko-KR" altLang="en-US" sz="3600" dirty="0"/>
              <a:t>시나리오</a:t>
            </a:r>
            <a:r>
              <a:rPr lang="en-US" altLang="ko-KR" sz="3600" dirty="0"/>
              <a:t>)</a:t>
            </a:r>
          </a:p>
          <a:p>
            <a:pPr marL="0" indent="0" algn="ctr">
              <a:buNone/>
            </a:pPr>
            <a:r>
              <a:rPr lang="en-US" altLang="ko-KR" sz="3600" dirty="0"/>
              <a:t>3. </a:t>
            </a:r>
            <a:r>
              <a:rPr lang="ko-KR" altLang="en-US" sz="3600" dirty="0"/>
              <a:t>기술 작동 원리</a:t>
            </a:r>
            <a:endParaRPr lang="en-US" altLang="ko-KR" sz="3600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20C13544-0695-5A1A-AEAB-336BE85CAE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815" y="3254542"/>
            <a:ext cx="2025267" cy="3001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2244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654FECB-2385-C40D-BFC7-5CB444A69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ko-KR" dirty="0"/>
              <a:t>1. </a:t>
            </a:r>
            <a:r>
              <a:rPr lang="ko-KR" altLang="en-US" dirty="0" err="1"/>
              <a:t>스마트홈과</a:t>
            </a:r>
            <a:r>
              <a:rPr lang="ko-KR" altLang="en-US" dirty="0"/>
              <a:t> 원격 냉난방 제어 시스템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4A04C6F-C6BA-6BE0-1D12-4BADCD5112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16659"/>
            <a:ext cx="10515600" cy="4351338"/>
          </a:xfrm>
        </p:spPr>
        <p:txBody>
          <a:bodyPr>
            <a:normAutofit/>
          </a:bodyPr>
          <a:lstStyle/>
          <a:p>
            <a:pPr algn="ctr"/>
            <a:r>
              <a:rPr lang="ko-KR" altLang="en-US" dirty="0" err="1"/>
              <a:t>스마트홈이란</a:t>
            </a:r>
            <a:r>
              <a:rPr lang="en-US" altLang="ko-KR" dirty="0"/>
              <a:t>?: </a:t>
            </a:r>
            <a:r>
              <a:rPr lang="ko-KR" altLang="en-US" dirty="0"/>
              <a:t>집안의 기기들이 인터넷으로 연결되어</a:t>
            </a:r>
            <a:r>
              <a:rPr lang="en-US" altLang="ko-KR" dirty="0"/>
              <a:t> </a:t>
            </a:r>
            <a:r>
              <a:rPr lang="ko-KR" altLang="en-US" dirty="0"/>
              <a:t>사람의 명령 없이도 스스로 정보를 주고받으며 움직이는 주거 공간</a:t>
            </a:r>
            <a:r>
              <a:rPr lang="en-US" altLang="ko-KR" dirty="0"/>
              <a:t> </a:t>
            </a:r>
          </a:p>
          <a:p>
            <a:pPr marL="0" indent="0" algn="ctr">
              <a:buNone/>
            </a:pPr>
            <a:endParaRPr lang="en-US" altLang="ko-KR" dirty="0"/>
          </a:p>
          <a:p>
            <a:pPr algn="ctr"/>
            <a:r>
              <a:rPr lang="ko-KR" altLang="en-US" dirty="0"/>
              <a:t>원격 냉난방 제어 시스템의 정의</a:t>
            </a:r>
            <a:r>
              <a:rPr lang="en-US" altLang="ko-KR" dirty="0"/>
              <a:t>: </a:t>
            </a:r>
            <a:r>
              <a:rPr lang="ko-KR" altLang="en-US" dirty="0"/>
              <a:t>거주자의 위치와 실내 온도를 바탕으로 에어컨과 보일러가 스스로 실내 온도를 최적화하는 기술</a:t>
            </a:r>
          </a:p>
          <a:p>
            <a:pPr algn="ctr"/>
            <a:endParaRPr lang="en-US" altLang="ko-KR" dirty="0"/>
          </a:p>
          <a:p>
            <a:pPr marL="0" indent="0" algn="ctr">
              <a:buNone/>
            </a:pPr>
            <a:endParaRPr lang="en-US" altLang="ko-KR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858D0DCD-3AB7-50F0-79C6-8393CCAFD5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57132" rIns="0" bIns="7617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ko-KR" altLang="ko-KR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집안의 기기들이 인터넷으로 연결되어, 사람의 명령 없이도 스스로 정보를 주고받으며 움직이는 똑똑한 주거 공간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ko-K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C65B4C75-205F-D579-9EAE-30EC9E1BD4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15875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43CEE536-B4A7-CA66-2EA1-ABF28C1F0D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4093" y="3946357"/>
            <a:ext cx="3223000" cy="2773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7427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F3E88B8-B040-52E8-9B4F-FF764EC2A6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ko-KR" dirty="0"/>
              <a:t>2. </a:t>
            </a:r>
            <a:r>
              <a:rPr lang="ko-KR" altLang="en-US" dirty="0"/>
              <a:t>실제 적용 사례</a:t>
            </a:r>
            <a:r>
              <a:rPr lang="en-US" altLang="ko-KR" dirty="0"/>
              <a:t>(</a:t>
            </a:r>
            <a:r>
              <a:rPr lang="ko-KR" altLang="en-US" dirty="0"/>
              <a:t>시나리오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D48CC19-2CE4-12CE-BD6F-4EF0F3C989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ko-KR" altLang="en-US" dirty="0"/>
              <a:t> 사례 </a:t>
            </a:r>
            <a:r>
              <a:rPr lang="en-US" altLang="ko-KR" dirty="0"/>
              <a:t>1. </a:t>
            </a:r>
            <a:r>
              <a:rPr lang="ko-KR" altLang="en-US" dirty="0"/>
              <a:t>거주자의 위치를 인식하는 자동 냉난방 </a:t>
            </a:r>
            <a:endParaRPr lang="en-US" altLang="ko-KR" dirty="0"/>
          </a:p>
          <a:p>
            <a:r>
              <a:rPr lang="ko-KR" altLang="en-US" dirty="0"/>
              <a:t>사용자가 학교나 밖에서 집 근처</a:t>
            </a:r>
            <a:r>
              <a:rPr lang="en-US" altLang="ko-KR" dirty="0"/>
              <a:t>(</a:t>
            </a:r>
            <a:r>
              <a:rPr lang="ko-KR" altLang="en-US" dirty="0"/>
              <a:t>반경 </a:t>
            </a:r>
            <a:r>
              <a:rPr lang="en-US" altLang="ko-KR" dirty="0"/>
              <a:t>5km)</a:t>
            </a:r>
            <a:r>
              <a:rPr lang="ko-KR" altLang="en-US" dirty="0"/>
              <a:t>로 들어오면 스마트폰 </a:t>
            </a:r>
            <a:r>
              <a:rPr lang="en-US" altLang="ko-KR" dirty="0"/>
              <a:t>GPS</a:t>
            </a:r>
            <a:r>
              <a:rPr lang="ko-KR" altLang="en-US" dirty="0"/>
              <a:t>가 이를 감지함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보일러나 에어컨이 미리 켜져서</a:t>
            </a:r>
            <a:r>
              <a:rPr lang="en-US" altLang="ko-KR" dirty="0"/>
              <a:t>, </a:t>
            </a:r>
            <a:r>
              <a:rPr lang="ko-KR" altLang="en-US" dirty="0"/>
              <a:t>집에 도착해 문을 열었을 때 바로 시원하고 따뜻한 상태를 만들어 둠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 사례</a:t>
            </a:r>
            <a:r>
              <a:rPr lang="en-US" altLang="ko-KR" dirty="0"/>
              <a:t> 2. </a:t>
            </a:r>
            <a:r>
              <a:rPr lang="ko-KR" altLang="en-US" dirty="0"/>
              <a:t>에너지를 아끼는 외출 모드 작동</a:t>
            </a:r>
            <a:endParaRPr lang="en-US" altLang="ko-KR" dirty="0"/>
          </a:p>
          <a:p>
            <a:r>
              <a:rPr lang="ko-KR" altLang="en-US" dirty="0"/>
              <a:t>거실 센서에 사람의 움직임이 오랫동안 없으면 집이 빈 것으로 판단함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날씨에 맞춰 기기를 끄거나 최소 전력만 쓰는 </a:t>
            </a:r>
            <a:r>
              <a:rPr lang="en-US" altLang="ko-KR" dirty="0"/>
              <a:t>‘</a:t>
            </a:r>
            <a:r>
              <a:rPr lang="ko-KR" altLang="en-US" dirty="0"/>
              <a:t>외출 모드</a:t>
            </a:r>
            <a:r>
              <a:rPr lang="en-US" altLang="ko-KR" dirty="0"/>
              <a:t>＇</a:t>
            </a:r>
            <a:r>
              <a:rPr lang="ko-KR" altLang="en-US" dirty="0"/>
              <a:t>로 스스로 바꾸어 전력 낭비를 막음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8A425FD3-0CDE-B814-9C96-EFFF204BA9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15875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87521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32CEBA9-FE6C-CE43-7431-354B66D6B7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ko-KR" dirty="0"/>
              <a:t>3. </a:t>
            </a:r>
            <a:r>
              <a:rPr lang="ko-KR" altLang="en-US" dirty="0"/>
              <a:t>기술 작동 원리</a:t>
            </a: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D48E5EF9-AC02-4F4F-F82C-32CA4B99F7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1</a:t>
            </a:r>
            <a:r>
              <a:rPr lang="ko-KR" altLang="en-US" dirty="0"/>
              <a:t>단계</a:t>
            </a:r>
            <a:r>
              <a:rPr lang="en-US" altLang="ko-KR" dirty="0"/>
              <a:t>: </a:t>
            </a:r>
            <a:r>
              <a:rPr lang="ko-KR" altLang="en-US" dirty="0"/>
              <a:t>감지</a:t>
            </a:r>
            <a:r>
              <a:rPr lang="en-US" altLang="ko-KR" dirty="0"/>
              <a:t>(</a:t>
            </a:r>
            <a:r>
              <a:rPr lang="ko-KR" altLang="en-US" dirty="0"/>
              <a:t>센서 데이터 수집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실내 벽면의 </a:t>
            </a:r>
            <a:r>
              <a:rPr lang="ko-KR" altLang="en-US" dirty="0" err="1"/>
              <a:t>온습도</a:t>
            </a:r>
            <a:r>
              <a:rPr lang="ko-KR" altLang="en-US" dirty="0"/>
              <a:t> 센서가 현재 온도를 측정하고</a:t>
            </a:r>
            <a:r>
              <a:rPr lang="en-US" altLang="ko-KR" dirty="0"/>
              <a:t>, </a:t>
            </a:r>
            <a:r>
              <a:rPr lang="ko-KR" altLang="en-US" dirty="0"/>
              <a:t>사용자의 스마트폰이 실시간 위치 데이터를 모음</a:t>
            </a:r>
            <a:r>
              <a:rPr lang="en-US" altLang="ko-KR" dirty="0"/>
              <a:t>.</a:t>
            </a:r>
          </a:p>
          <a:p>
            <a:pPr marL="0" indent="0">
              <a:buNone/>
            </a:pPr>
            <a:r>
              <a:rPr lang="en-US" altLang="ko-KR" dirty="0"/>
              <a:t>2</a:t>
            </a:r>
            <a:r>
              <a:rPr lang="ko-KR" altLang="en-US" dirty="0"/>
              <a:t>단계</a:t>
            </a:r>
            <a:r>
              <a:rPr lang="en-US" altLang="ko-KR" dirty="0"/>
              <a:t>: </a:t>
            </a:r>
            <a:r>
              <a:rPr lang="ko-KR" altLang="en-US" dirty="0"/>
              <a:t>연결</a:t>
            </a:r>
            <a:r>
              <a:rPr lang="en-US" altLang="ko-KR" dirty="0"/>
              <a:t>(</a:t>
            </a:r>
            <a:r>
              <a:rPr lang="ko-KR" altLang="en-US" dirty="0"/>
              <a:t>인터넷 데이터 전송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무선 인터넷</a:t>
            </a:r>
            <a:r>
              <a:rPr lang="en-US" altLang="ko-KR" dirty="0"/>
              <a:t>(Wi-Fi)</a:t>
            </a:r>
            <a:r>
              <a:rPr lang="ko-KR" altLang="en-US" dirty="0"/>
              <a:t>을 통해 수집된 정보들을 가전 회사의 중앙 컴퓨터</a:t>
            </a:r>
            <a:r>
              <a:rPr lang="en-US" altLang="ko-KR" dirty="0"/>
              <a:t>(</a:t>
            </a:r>
            <a:r>
              <a:rPr lang="ko-KR" altLang="en-US" dirty="0"/>
              <a:t>서버</a:t>
            </a:r>
            <a:r>
              <a:rPr lang="en-US" altLang="ko-KR" dirty="0"/>
              <a:t>)</a:t>
            </a:r>
            <a:r>
              <a:rPr lang="ko-KR" altLang="en-US" dirty="0"/>
              <a:t>로 전송하고</a:t>
            </a:r>
            <a:r>
              <a:rPr lang="en-US" altLang="ko-KR" dirty="0"/>
              <a:t>, </a:t>
            </a:r>
            <a:r>
              <a:rPr lang="ko-KR" altLang="en-US" dirty="0"/>
              <a:t>컴퓨터가 작동하라는 명령을 내림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3</a:t>
            </a:r>
            <a:r>
              <a:rPr lang="ko-KR" altLang="en-US" dirty="0"/>
              <a:t>단계</a:t>
            </a:r>
            <a:r>
              <a:rPr lang="en-US" altLang="ko-KR" dirty="0"/>
              <a:t>: </a:t>
            </a:r>
            <a:r>
              <a:rPr lang="ko-KR" altLang="en-US" dirty="0"/>
              <a:t>작동 </a:t>
            </a:r>
            <a:r>
              <a:rPr lang="en-US" altLang="ko-KR" dirty="0"/>
              <a:t>(</a:t>
            </a:r>
            <a:r>
              <a:rPr lang="ko-KR" altLang="en-US" dirty="0"/>
              <a:t>명령 수행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에어컨이나 보일러가 신호를 받아서 내부 구동 모터나 가스 </a:t>
            </a:r>
            <a:r>
              <a:rPr lang="ko-KR" altLang="en-US" dirty="0" err="1"/>
              <a:t>벨브를</a:t>
            </a:r>
            <a:r>
              <a:rPr lang="ko-KR" altLang="en-US" dirty="0"/>
              <a:t> 물리적으로 움직여 찬바람이나 온수를 만들어 냄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758667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258</Words>
  <Application>Microsoft Office PowerPoint</Application>
  <PresentationFormat>와이드스크린</PresentationFormat>
  <Paragraphs>26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8" baseType="lpstr">
      <vt:lpstr>맑은 고딕</vt:lpstr>
      <vt:lpstr>Arial</vt:lpstr>
      <vt:lpstr>Office 테마</vt:lpstr>
      <vt:lpstr>사물인터넷-원격 냉난방 제어</vt:lpstr>
      <vt:lpstr>~목차~</vt:lpstr>
      <vt:lpstr>1. 스마트홈과 원격 냉난방 제어 시스템</vt:lpstr>
      <vt:lpstr>2. 실제 적용 사례(시나리오)</vt:lpstr>
      <vt:lpstr>3. 기술 작동 원리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cic</dc:creator>
  <cp:lastModifiedBy>cic</cp:lastModifiedBy>
  <cp:revision>1</cp:revision>
  <dcterms:created xsi:type="dcterms:W3CDTF">2026-08-22T05:45:09Z</dcterms:created>
  <dcterms:modified xsi:type="dcterms:W3CDTF">2026-08-22T05:59:16Z</dcterms:modified>
</cp:coreProperties>
</file>