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8" r:id="rId11"/>
    <p:sldId id="269" r:id="rId12"/>
    <p:sldId id="264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42" y="20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249A57-3325-40E9-E7E5-71B0D588C8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F5E6C85-F787-B6B6-A38B-62A7ED07C0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7417718-A011-EAA6-1FD7-D7F7ADE0B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029439-2918-57E8-72EC-85493B579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A2837B-31EC-5BF0-9B83-B099115EF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2411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3D4EF5-734C-04A1-482B-A3DF8D963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6622B29-9329-379A-9123-D3B28463B7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E936A25-AE33-5D58-F8B3-40E51737E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049C0CD-677B-CA8F-5D74-D1E458DDE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8A1FCF0-C3FD-B45A-C005-E1ECABFBB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1931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BBA7BF-DC2F-FA92-2FB7-368967148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F81876E-E8F0-7CC8-6DA4-33900C3A4A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D9733A0-18A5-6659-98F8-DA02A1701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517855E-69B4-BF47-13C3-36D5D381C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47D28AF-B3A0-F3D3-BC31-BA774FAA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1688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D40169-EBF6-2CAD-F31E-226118938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2E9DF99-5F23-26B0-4D9E-A6FB23EA74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025D1A0-9E6B-BB69-BC52-3668F69CCB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8FD01CE-061E-670D-5F6B-383505135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9F5F741-BB31-68B6-04F6-0C701777E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E4996E-8F52-4449-786F-6CCED33D5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5749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91C58D-D177-4F7A-731F-0CDD5F47E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8A56A98-AEC3-09F3-8FAF-511B8E0734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14F8BB0-BED4-5DAB-6620-3EB1C2EA2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3B36A25-71DD-F68A-9CB5-CBF5B468A5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568E080-7B4D-F335-0FE6-5B677D9CB6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05E3FDB-E1B0-0C80-713E-F2DF153D6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9C014CD-BEBD-A9ED-41E5-DAADD2F11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A999958-0074-ED6E-DEAD-EB619FE32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163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709F16-5A80-78E0-5B78-8FBD8E5B2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C95E7C3-3F35-B75A-1154-2FBB774CA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C1FDB6D-D643-F6BE-0F4E-B0FBCDEA4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646043F-2CDA-0664-7D9D-0BEEEF668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49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8C3E0B8-F21A-363C-5D93-44D659164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73351D8-759D-BF73-02F6-993802815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F86914E-5117-176E-1377-905086E73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0693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1DE134-BD02-9C16-880F-5F2FC50E6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3A0ADB3-D88C-EF78-B4C7-18C22ADEBA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491D24F-6FA0-C800-3627-050732C90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05F4B95-463A-BCFB-D1D6-0C6AF4ECD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B27198E-3506-7718-84D6-0C8C85F8C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AD20713-396F-BE6A-86E8-69CAC2ACA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1375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1D825C-86E1-E087-6006-0A26EB0C0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A446E85-31D6-D1FB-E264-3A79B04CDF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CADE20C-1186-6701-02AC-2DB39F2915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50C5D66-DA22-AFE7-91F2-40E2C2F5B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BA3D55-2781-5020-AE4D-EE9D9319E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2E03352-2E16-0860-B4B5-FF7455B09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922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DBB3A6-285D-B93D-78D2-5C36763AE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18FC5E6-471D-1E44-2ECF-CC132612A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72A2BA6-37EE-9229-0FCD-15512A922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6EADF2-0A8A-5B02-64D2-0DDE35275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7A14AE2-09D2-6196-3E00-8A7953074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0931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0EBE36F-0F7F-505D-39FB-08C9BD9AD4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9EF51EE-288C-7558-B394-E83BDF4B16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33C0AD8-0EC4-6734-0701-654224466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8010E85-A692-ADCE-AB98-31F8DFA2E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80D29B7-9D8B-BA18-A0B4-8247B95B7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3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832CD26-CFAC-344B-4594-9D5E65842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E9E8859-0514-656C-DD7B-F8A010D93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0A951EB-81A7-A996-A53B-9994D54817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396A7-A59E-4D79-A8AE-149E03AB949A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BC837C-437C-19A7-62BE-A0BF421467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7975BF-D482-5E62-328B-1FF5FCC7EA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4DA1B-0791-48E6-ADA4-9D8BEBFB90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792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ifted.ulsan.ac.kr/gifted/7343" TargetMode="External"/><Relationship Id="rId2" Type="http://schemas.openxmlformats.org/officeDocument/2006/relationships/hyperlink" Target="https://gifted.ulsan.ac.kr/gifted/734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91090F-B021-559D-2A56-D1E2A5192E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IT </a:t>
            </a:r>
            <a:r>
              <a:rPr lang="ko-KR" altLang="en-US" dirty="0"/>
              <a:t>정보 발표과제</a:t>
            </a:r>
            <a:br>
              <a:rPr lang="en-US" altLang="ko-KR" dirty="0"/>
            </a:br>
            <a:r>
              <a:rPr lang="ko-KR" altLang="en-US" dirty="0"/>
              <a:t>업로드 방법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EA34348-1F28-97C6-4FEF-9B87C6CA8F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26891"/>
            <a:ext cx="9144000" cy="1655762"/>
          </a:xfrm>
        </p:spPr>
        <p:txBody>
          <a:bodyPr/>
          <a:lstStyle/>
          <a:p>
            <a:r>
              <a:rPr lang="en-US" altLang="ko-KR" dirty="0"/>
              <a:t>2026</a:t>
            </a:r>
            <a:r>
              <a:rPr lang="ko-KR" altLang="en-US" dirty="0"/>
              <a:t> 초등 융합</a:t>
            </a:r>
            <a:endParaRPr lang="en-US" altLang="ko-KR" dirty="0"/>
          </a:p>
          <a:p>
            <a:r>
              <a:rPr lang="en-US" altLang="ko-KR" dirty="0"/>
              <a:t>( </a:t>
            </a:r>
            <a:r>
              <a:rPr lang="ko-KR" altLang="en-US" dirty="0" err="1"/>
              <a:t>김명균</a:t>
            </a:r>
            <a:r>
              <a:rPr lang="ko-KR" altLang="en-US" dirty="0"/>
              <a:t> 교수님 수업 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3414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16772D-22E6-9B2E-D73B-709A192CE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IT</a:t>
            </a:r>
            <a:r>
              <a:rPr lang="ko-KR" altLang="en-US" dirty="0"/>
              <a:t> 정보 발표과제 제출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47D246-162E-7866-7DCA-2C51D0D5B8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</a:t>
            </a:r>
            <a:r>
              <a:rPr lang="ko-KR" altLang="en-US" dirty="0"/>
              <a:t>울산대학교 과학영재교육원 홈페이지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-&gt;</a:t>
            </a:r>
            <a:r>
              <a:rPr lang="ko-KR" altLang="en-US" dirty="0"/>
              <a:t>분야별 강의실 </a:t>
            </a:r>
            <a:r>
              <a:rPr lang="en-US" altLang="ko-KR" dirty="0"/>
              <a:t>(</a:t>
            </a:r>
            <a:r>
              <a:rPr lang="ko-KR" altLang="en-US" dirty="0"/>
              <a:t>클릭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r>
              <a:rPr lang="en-US" altLang="ko-KR" dirty="0"/>
              <a:t>-&gt;</a:t>
            </a:r>
            <a:r>
              <a:rPr lang="ko-KR" altLang="en-US" dirty="0"/>
              <a:t>초등융합과학 </a:t>
            </a:r>
            <a:r>
              <a:rPr lang="en-US" altLang="ko-KR" dirty="0"/>
              <a:t>A</a:t>
            </a:r>
            <a:r>
              <a:rPr lang="ko-KR" altLang="en-US" dirty="0"/>
              <a:t>반 혹은 초등융합과학</a:t>
            </a:r>
            <a:r>
              <a:rPr lang="en-US" altLang="ko-KR" dirty="0"/>
              <a:t>B</a:t>
            </a:r>
            <a:r>
              <a:rPr lang="ko-KR" altLang="en-US" dirty="0"/>
              <a:t>반 </a:t>
            </a:r>
            <a:r>
              <a:rPr lang="en-US" altLang="ko-KR" dirty="0"/>
              <a:t>(</a:t>
            </a:r>
            <a:r>
              <a:rPr lang="ko-KR" altLang="en-US" dirty="0"/>
              <a:t>클릭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r>
              <a:rPr lang="en-US" altLang="ko-KR" dirty="0"/>
              <a:t>-&gt;IT </a:t>
            </a:r>
            <a:r>
              <a:rPr lang="ko-KR" altLang="en-US" dirty="0"/>
              <a:t>정보 발표과제 제출</a:t>
            </a:r>
            <a:r>
              <a:rPr lang="en-US" altLang="ko-KR" dirty="0"/>
              <a:t>(</a:t>
            </a:r>
            <a:r>
              <a:rPr lang="ko-KR" altLang="en-US" dirty="0"/>
              <a:t>클릭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A</a:t>
            </a:r>
            <a:r>
              <a:rPr lang="ko-KR" altLang="en-US" dirty="0"/>
              <a:t>반 </a:t>
            </a:r>
            <a:r>
              <a:rPr lang="en-US" altLang="ko-KR" dirty="0"/>
              <a:t>: </a:t>
            </a:r>
            <a:r>
              <a:rPr lang="en-US" altLang="ko-KR" dirty="0">
                <a:hlinkClick r:id="rId2"/>
              </a:rPr>
              <a:t>https://gifted.ulsan.ac.kr/gifted/7342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B</a:t>
            </a:r>
            <a:r>
              <a:rPr lang="ko-KR" altLang="en-US" dirty="0"/>
              <a:t>반 </a:t>
            </a:r>
            <a:r>
              <a:rPr lang="en-US" altLang="ko-KR" dirty="0"/>
              <a:t>: </a:t>
            </a:r>
            <a:r>
              <a:rPr lang="en-US" altLang="ko-KR" dirty="0">
                <a:hlinkClick r:id="rId3"/>
              </a:rPr>
              <a:t>https://gifted.ulsan.ac.kr/gifted/7343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81965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436DB4-2506-FDA6-2105-B9FF2FC9D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772F83-C281-D18B-13ED-016F63D8F2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E7D100-64E3-4B2A-E035-CA36A462B0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599" y="409893"/>
            <a:ext cx="9948324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375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7866A4-111E-74A7-C166-28F2BBB55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글쓰기 선택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83D9160-5731-7727-B589-09DF9BF4B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8553" y="1690687"/>
            <a:ext cx="7490057" cy="4802187"/>
          </a:xfrm>
        </p:spPr>
      </p:pic>
    </p:spTree>
    <p:extLst>
      <p:ext uri="{BB962C8B-B14F-4D97-AF65-F5344CB8AC3E}">
        <p14:creationId xmlns:p14="http://schemas.microsoft.com/office/powerpoint/2010/main" val="3587937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351F42-2EA0-7D8E-7B36-153F70E85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정보 입력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DE7C3F7-809A-0120-77A3-8958040D2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작성자 </a:t>
            </a:r>
            <a:r>
              <a:rPr lang="en-US" altLang="ko-KR" dirty="0"/>
              <a:t>: (</a:t>
            </a:r>
            <a:r>
              <a:rPr lang="ko-KR" altLang="en-US" dirty="0"/>
              <a:t>본인 이름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제목 </a:t>
            </a:r>
            <a:r>
              <a:rPr lang="en-US" altLang="ko-KR" dirty="0"/>
              <a:t>: </a:t>
            </a:r>
            <a:r>
              <a:rPr lang="ko-KR" altLang="en-US" dirty="0"/>
              <a:t>초등</a:t>
            </a:r>
            <a:r>
              <a:rPr lang="en-US" altLang="ko-KR" dirty="0"/>
              <a:t>A</a:t>
            </a:r>
            <a:r>
              <a:rPr lang="ko-KR" altLang="en-US" dirty="0"/>
              <a:t>반 </a:t>
            </a:r>
            <a:r>
              <a:rPr lang="en-US" altLang="ko-KR" dirty="0"/>
              <a:t>20260000 </a:t>
            </a:r>
            <a:r>
              <a:rPr lang="ko-KR" altLang="en-US" dirty="0"/>
              <a:t>홍길동</a:t>
            </a:r>
            <a:r>
              <a:rPr lang="en-US" altLang="ko-KR" dirty="0"/>
              <a:t>(8</a:t>
            </a:r>
            <a:r>
              <a:rPr lang="ko-KR" altLang="en-US" dirty="0"/>
              <a:t>월 </a:t>
            </a:r>
            <a:r>
              <a:rPr lang="en-US" altLang="ko-KR" dirty="0"/>
              <a:t>21</a:t>
            </a:r>
            <a:r>
              <a:rPr lang="ko-KR" altLang="en-US" dirty="0"/>
              <a:t>일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r>
              <a:rPr lang="en-US" altLang="ko-KR" dirty="0"/>
              <a:t>-&gt;</a:t>
            </a:r>
            <a:r>
              <a:rPr lang="ko-KR" altLang="en-US" dirty="0"/>
              <a:t>날짜는 </a:t>
            </a:r>
            <a:r>
              <a:rPr lang="en-US" altLang="ko-KR" dirty="0"/>
              <a:t>8</a:t>
            </a:r>
            <a:r>
              <a:rPr lang="ko-KR" altLang="en-US" dirty="0"/>
              <a:t>월 </a:t>
            </a:r>
            <a:r>
              <a:rPr lang="en-US" altLang="ko-KR" dirty="0"/>
              <a:t>21</a:t>
            </a:r>
            <a:r>
              <a:rPr lang="ko-KR" altLang="en-US" dirty="0"/>
              <a:t>일</a:t>
            </a:r>
            <a:r>
              <a:rPr lang="en-US" altLang="ko-KR" dirty="0"/>
              <a:t>, 8</a:t>
            </a:r>
            <a:r>
              <a:rPr lang="ko-KR" altLang="en-US" dirty="0"/>
              <a:t>월 </a:t>
            </a:r>
            <a:r>
              <a:rPr lang="en-US" altLang="ko-KR" dirty="0"/>
              <a:t>29</a:t>
            </a:r>
            <a:r>
              <a:rPr lang="ko-KR" altLang="en-US" dirty="0"/>
              <a:t>일</a:t>
            </a:r>
            <a:r>
              <a:rPr lang="en-US" altLang="ko-KR" dirty="0"/>
              <a:t>, 9</a:t>
            </a:r>
            <a:r>
              <a:rPr lang="ko-KR" altLang="en-US" dirty="0"/>
              <a:t>월 </a:t>
            </a:r>
            <a:r>
              <a:rPr lang="en-US" altLang="ko-KR" dirty="0"/>
              <a:t>12</a:t>
            </a:r>
            <a:r>
              <a:rPr lang="ko-KR" altLang="en-US" dirty="0"/>
              <a:t>일 중 해당 하는 날짜 선택</a:t>
            </a:r>
          </a:p>
          <a:p>
            <a:r>
              <a:rPr lang="ko-KR" altLang="en-US" dirty="0"/>
              <a:t>비밀번호 입력</a:t>
            </a:r>
            <a:r>
              <a:rPr lang="en-US" altLang="ko-KR" dirty="0"/>
              <a:t>(</a:t>
            </a:r>
            <a:r>
              <a:rPr lang="ko-KR" altLang="en-US" dirty="0"/>
              <a:t>자신의 휴대전화 </a:t>
            </a:r>
            <a:r>
              <a:rPr lang="ko-KR" altLang="en-US" dirty="0" err="1"/>
              <a:t>뒷번호</a:t>
            </a:r>
            <a:r>
              <a:rPr lang="en-US" altLang="ko-KR" dirty="0"/>
              <a:t>)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10444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A5A06C-37A8-DF94-F596-6A7669F50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E49D511-AFA4-9142-71D1-E9E2A60BFD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F6CE9CF-6A2F-F5F0-5B46-14CD65528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29" y="432579"/>
            <a:ext cx="12042371" cy="5744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16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E78420-97CF-8A3A-E452-CC3882BD3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</a:t>
            </a:r>
            <a:r>
              <a:rPr lang="ko-KR" altLang="en-US" dirty="0"/>
              <a:t>첨부파일 등록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711F320-D9C3-9E22-AA94-B87B5D45F2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파일선택 </a:t>
            </a:r>
            <a:r>
              <a:rPr lang="en-US" altLang="ko-KR" dirty="0"/>
              <a:t>-&gt;</a:t>
            </a:r>
            <a:r>
              <a:rPr lang="ko-KR" altLang="en-US" dirty="0"/>
              <a:t>바탕화면 </a:t>
            </a:r>
            <a:r>
              <a:rPr lang="en-US" altLang="ko-KR" dirty="0"/>
              <a:t>-&gt; Data -&gt; </a:t>
            </a:r>
            <a:r>
              <a:rPr lang="ko-KR" altLang="en-US" dirty="0"/>
              <a:t>자신의 파일 선택</a:t>
            </a:r>
            <a:endParaRPr lang="en-US" altLang="ko-KR" dirty="0"/>
          </a:p>
          <a:p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BF0F293-9E49-FF00-E048-55A2666EFD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" y="2466079"/>
            <a:ext cx="11353800" cy="338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42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C76C8-9627-FD9B-7956-6C2A07E8B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바탕화면 </a:t>
            </a:r>
            <a:r>
              <a:rPr lang="en-US" altLang="ko-KR" dirty="0"/>
              <a:t>Data </a:t>
            </a:r>
            <a:r>
              <a:rPr lang="ko-KR" altLang="en-US" dirty="0"/>
              <a:t>클릭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38C7889-5199-D8C3-89C9-CE41AADF5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7112" y="1280160"/>
            <a:ext cx="10397775" cy="4896803"/>
          </a:xfrm>
        </p:spPr>
      </p:pic>
    </p:spTree>
    <p:extLst>
      <p:ext uri="{BB962C8B-B14F-4D97-AF65-F5344CB8AC3E}">
        <p14:creationId xmlns:p14="http://schemas.microsoft.com/office/powerpoint/2010/main" val="3515751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38D07A-BA82-DD24-211A-57A475ABC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Data -&gt; </a:t>
            </a:r>
            <a:r>
              <a:rPr lang="ko-KR" altLang="en-US" dirty="0"/>
              <a:t>초등영재 파일 선택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0FF1971-36BB-6982-BDF4-8BB179FCC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0408" y="1690688"/>
            <a:ext cx="9041307" cy="4926701"/>
          </a:xfrm>
        </p:spPr>
      </p:pic>
    </p:spTree>
    <p:extLst>
      <p:ext uri="{BB962C8B-B14F-4D97-AF65-F5344CB8AC3E}">
        <p14:creationId xmlns:p14="http://schemas.microsoft.com/office/powerpoint/2010/main" val="3203631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C0A691-80BD-1652-1677-C16A19870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7. </a:t>
            </a:r>
            <a:r>
              <a:rPr lang="ko-KR" altLang="en-US" dirty="0"/>
              <a:t>자신의 </a:t>
            </a:r>
            <a:r>
              <a:rPr lang="en-US" altLang="ko-KR" dirty="0"/>
              <a:t>ppt </a:t>
            </a:r>
            <a:r>
              <a:rPr lang="ko-KR" altLang="en-US" dirty="0"/>
              <a:t>선택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AC6532B-95FD-BCAF-451A-0C05C6BF67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5881" y="1690688"/>
            <a:ext cx="7748650" cy="4657050"/>
          </a:xfrm>
        </p:spPr>
      </p:pic>
    </p:spTree>
    <p:extLst>
      <p:ext uri="{BB962C8B-B14F-4D97-AF65-F5344CB8AC3E}">
        <p14:creationId xmlns:p14="http://schemas.microsoft.com/office/powerpoint/2010/main" val="5726534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16EF6D-F239-59B5-8191-D34193374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8. [</a:t>
            </a:r>
            <a:r>
              <a:rPr lang="ko-KR" altLang="en-US" dirty="0"/>
              <a:t>로봇이 아닙니다</a:t>
            </a:r>
            <a:r>
              <a:rPr lang="en-US" altLang="ko-KR" dirty="0"/>
              <a:t>] </a:t>
            </a:r>
            <a:r>
              <a:rPr lang="ko-KR" altLang="en-US" dirty="0"/>
              <a:t>클릭 후 저장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F9F86D8-AA0D-4F23-5585-8419E183DC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562793"/>
            <a:ext cx="10515600" cy="3973599"/>
          </a:xfrm>
        </p:spPr>
      </p:pic>
    </p:spTree>
    <p:extLst>
      <p:ext uri="{BB962C8B-B14F-4D97-AF65-F5344CB8AC3E}">
        <p14:creationId xmlns:p14="http://schemas.microsoft.com/office/powerpoint/2010/main" val="1163069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F40E24-9ED6-FA7D-82D7-255442B74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9. </a:t>
            </a:r>
            <a:r>
              <a:rPr lang="ko-KR" altLang="en-US" dirty="0"/>
              <a:t>저장 후 확인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5684A17-27F6-A8BE-E1AB-40518286EC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2109" y="2183529"/>
            <a:ext cx="7103645" cy="3127828"/>
          </a:xfrm>
        </p:spPr>
      </p:pic>
      <p:sp>
        <p:nvSpPr>
          <p:cNvPr id="8" name="제목 1">
            <a:extLst>
              <a:ext uri="{FF2B5EF4-FFF2-40B4-BE49-F238E27FC236}">
                <a16:creationId xmlns:a16="http://schemas.microsoft.com/office/drawing/2014/main" id="{B31EC530-B9A6-9362-865A-49A637F60C86}"/>
              </a:ext>
            </a:extLst>
          </p:cNvPr>
          <p:cNvSpPr txBox="1">
            <a:spLocks/>
          </p:cNvSpPr>
          <p:nvPr/>
        </p:nvSpPr>
        <p:spPr>
          <a:xfrm>
            <a:off x="4127954" y="55324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끝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4999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183</Words>
  <Application>Microsoft Office PowerPoint</Application>
  <PresentationFormat>와이드스크린</PresentationFormat>
  <Paragraphs>25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IT 정보 발표과제 업로드 방법</vt:lpstr>
      <vt:lpstr>1. IT 정보 발표과제 제출</vt:lpstr>
      <vt:lpstr>PowerPoint 프레젠테이션</vt:lpstr>
      <vt:lpstr>2. 글쓰기 선택</vt:lpstr>
      <vt:lpstr>3. 정보 입력</vt:lpstr>
      <vt:lpstr>PowerPoint 프레젠테이션</vt:lpstr>
      <vt:lpstr>4.첨부파일 등록</vt:lpstr>
      <vt:lpstr>5. 바탕화면 Data 클릭</vt:lpstr>
      <vt:lpstr>6. Data -&gt; 초등영재 파일 선택</vt:lpstr>
      <vt:lpstr>7. 자신의 ppt 선택</vt:lpstr>
      <vt:lpstr>8. [로봇이 아닙니다] 클릭 후 저장</vt:lpstr>
      <vt:lpstr>9. 저장 후 확인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2</cp:revision>
  <dcterms:created xsi:type="dcterms:W3CDTF">2026-08-22T04:36:26Z</dcterms:created>
  <dcterms:modified xsi:type="dcterms:W3CDTF">2026-08-22T05:15:51Z</dcterms:modified>
</cp:coreProperties>
</file>