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9" autoAdjust="0"/>
    <p:restoredTop sz="94660"/>
  </p:normalViewPr>
  <p:slideViewPr>
    <p:cSldViewPr snapToGrid="0">
      <p:cViewPr varScale="1">
        <p:scale>
          <a:sx n="161" d="100"/>
          <a:sy n="161" d="100"/>
        </p:scale>
        <p:origin x="23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8F3CE94-F596-349D-0180-B0656D42BE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B5E93331-7A77-00DB-C716-96E4C92F7D7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27E4EB6-8BD5-816D-8E81-80F6D8E07B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D34AF-835C-40AD-ACF8-2C526E647466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6D23CD7-3AA7-B8E2-6F18-AC5FFA74CD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A95D0E1-ACCC-C155-6C4E-959246E706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03F28-5B02-47F8-9A37-65B1E5E705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302521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21E7163-5732-D39B-19B5-D12176F3C4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468AAFE-D35C-52B9-5170-F179432DC8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D3AD2BC-1CD9-7299-2656-B7D7B7CFB1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D34AF-835C-40AD-ACF8-2C526E647466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6F0E49F-D448-2F6A-EFDF-D3F639EB6D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AF38FC8-4655-6137-D021-9B9A9EEEBE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03F28-5B02-47F8-9A37-65B1E5E705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497535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712CF6B-474D-7833-0A7D-610CE143FB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5DC8E96F-01F2-39EB-E419-E791DCC269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1B7C448-442D-AFBA-7E63-F63C766701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D34AF-835C-40AD-ACF8-2C526E647466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710ECEE-C65C-3035-342A-0DDDA4D211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3ED7003-E06D-0F6B-27E5-CD453D0EFF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03F28-5B02-47F8-9A37-65B1E5E705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176691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9179A65-3C65-AC51-AB18-9A14A517CC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DA08A79-340F-5D3A-AD02-0A6E7426ADE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09A5DD13-2283-8BE7-5349-C68D955170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387107C-3DDF-F205-3BE2-61BC27CC3A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D34AF-835C-40AD-ACF8-2C526E647466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2541C5CC-46B8-660A-8F46-DD9DEAC577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3EA7FBF7-9C3A-7DBD-F17B-81313350D4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03F28-5B02-47F8-9A37-65B1E5E705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220267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2647949-A5FA-F2F6-EE2F-BB4C8B8FDD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F7CD8E6-1E4B-ADF0-6581-AB3EAB7449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1A129068-8837-3EFD-9845-BEB0C4F93F6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2BEA9DEB-D5D0-FCB2-7E8B-FFE3325CBCB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6A0F34D7-071A-410B-0542-C2D47E5FF5E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0CC72059-7CF2-4A45-01D2-E5A0D53238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D34AF-835C-40AD-ACF8-2C526E647466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B6989F18-3C79-CDA6-7806-F84EC71AC6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99851B92-E00A-F776-827F-6C04C7520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03F28-5B02-47F8-9A37-65B1E5E705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623096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4B299C6-0105-0C3D-3429-A3AB21C280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0B8B1FA1-4596-BA52-2CF4-4EDB9B94B9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D34AF-835C-40AD-ACF8-2C526E647466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B12111B6-10AE-91B3-B8F0-ED3730AAA2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2EC58736-0ACD-0F53-8925-964220C09C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03F28-5B02-47F8-9A37-65B1E5E705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495746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AF0FDE6B-9CAC-1C3D-F2BE-D89D3CC486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D34AF-835C-40AD-ACF8-2C526E647466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0FCEEB0F-6965-29A0-424E-4FF76DF138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C45C4BD8-1F2C-E25D-87D5-7793504800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03F28-5B02-47F8-9A37-65B1E5E705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543380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3DB4ABC-56E4-D9F7-1B83-4C721DA9B8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E4F74A5-899B-B576-F0D4-665FE49CD3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F043C3C6-CCB9-9FA0-0E0E-B5875D57BB3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A53DB2EF-C134-75C3-68E0-1563FF027D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D34AF-835C-40AD-ACF8-2C526E647466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29BC4A1B-69E1-38F4-22FD-A7F3F8A0E5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9A55FEED-AF31-CFB3-655D-9839C28D31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03F28-5B02-47F8-9A37-65B1E5E705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750324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CC66707-60E9-23FF-9F7A-2985C87AF4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0D9ED3B6-E3A5-D8BD-D5C3-939962F7263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30BCE27E-4FBC-019F-12C4-D98E0A25953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B92F9AAC-F664-669B-B8EB-BA3FB04BDE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D34AF-835C-40AD-ACF8-2C526E647466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6EB55F93-F328-B681-AE9E-4FC1AB69D9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BCB8A48-6890-BB22-C8DC-498FB5DB9A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03F28-5B02-47F8-9A37-65B1E5E705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396326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F45076C-A63C-5862-3519-2D6D5AD723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F69CAFA5-9C66-1538-3B12-50006175C6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ECF35B2-CA75-8B70-FBE8-A3DC06BD3E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D34AF-835C-40AD-ACF8-2C526E647466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8F1A2A3-89C9-BC59-1DB9-BFD08BD88D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D1C9AE1-87F4-E2D7-81B6-9592996704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03F28-5B02-47F8-9A37-65B1E5E705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328042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D15E333D-9CBB-6860-A7E7-DA7AF426A2A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8CAB2DFE-C495-F9E1-BE36-CF41CC704AA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043D246-AB21-58F7-680E-51BE583D17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D34AF-835C-40AD-ACF8-2C526E647466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3EB8280-6239-E43A-38FC-8EB7504E09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FACECD2-21C0-8442-51C4-0CB9EA2624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03F28-5B02-47F8-9A37-65B1E5E705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445377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5783E6EE-7244-2980-9162-8CB8BD8F96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6B21EAD-B2AC-68BE-0AB8-22720FCF5C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A053D22-8CE5-FA86-9D82-DCEDB2CDEE2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28D34AF-835C-40AD-ACF8-2C526E647466}" type="datetimeFigureOut">
              <a:rPr lang="ko-KR" altLang="en-US" smtClean="0"/>
              <a:t>2026-08-22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E4A4DC8-141B-C980-3034-2CDA1F5A703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9D5F53F-2682-E2BF-A9C3-4D57065672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E403F28-5B02-47F8-9A37-65B1E5E705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027029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6ACD019-2AE5-AC3B-5CDB-8AA04C25E62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사물 인터넷 조사하기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3558BCEB-C2BB-7263-EBC6-6EECC26BAB1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ko-KR" dirty="0"/>
              <a:t>-feat.</a:t>
            </a:r>
            <a:r>
              <a:rPr lang="ko-KR" altLang="en-US" dirty="0"/>
              <a:t>전자 가격표</a:t>
            </a:r>
            <a:r>
              <a:rPr lang="en-US" altLang="ko-KR" dirty="0"/>
              <a:t>-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096907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69BD893-E4FD-4695-4D67-3DFC9C5C8C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전자 가격표란</a:t>
            </a:r>
            <a:r>
              <a:rPr lang="en-US" altLang="ko-KR" dirty="0"/>
              <a:t>?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4810354-8362-8491-2384-E377CA253F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종이로 만든 가격표가 아닌 전자표에 있는 가격표</a:t>
            </a:r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pPr marL="0" indent="0">
              <a:buNone/>
            </a:pPr>
            <a:r>
              <a:rPr lang="ko-KR" altLang="en-US" sz="1000" dirty="0"/>
              <a:t>                                                                                                                                         사진 출처</a:t>
            </a:r>
            <a:r>
              <a:rPr lang="en-US" altLang="ko-KR" sz="1000" dirty="0"/>
              <a:t>:</a:t>
            </a:r>
            <a:r>
              <a:rPr lang="ko-KR" altLang="en-US" sz="1000" dirty="0"/>
              <a:t>해럴드 뉴스     </a:t>
            </a:r>
          </a:p>
          <a:p>
            <a:endParaRPr lang="ko-KR" altLang="en-US" sz="1000" dirty="0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A9808E0E-F1EF-300A-DBF4-BB40612BBA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392" t="41961" r="42202" b="36125"/>
          <a:stretch/>
        </p:blipFill>
        <p:spPr>
          <a:xfrm>
            <a:off x="3613067" y="2519222"/>
            <a:ext cx="4628408" cy="2457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12883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E47DAA7-B86B-6B63-1CEF-8D6C8F9755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전자 가격표의 역사 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DEF1D72-8721-D978-0B95-E25AC390EE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ko-KR" altLang="en-US" dirty="0"/>
              <a:t>불과 </a:t>
            </a:r>
            <a:r>
              <a:rPr lang="en-US" altLang="ko-KR" dirty="0"/>
              <a:t>30</a:t>
            </a:r>
            <a:r>
              <a:rPr lang="ko-KR" altLang="en-US" dirty="0"/>
              <a:t>년 전인 </a:t>
            </a:r>
            <a:r>
              <a:rPr lang="en-US" altLang="ko-KR" dirty="0"/>
              <a:t>1990</a:t>
            </a:r>
            <a:r>
              <a:rPr lang="ko-KR" altLang="en-US" dirty="0"/>
              <a:t>년대에는 가격표의 가격이 바뀌니 일일이</a:t>
            </a:r>
            <a:endParaRPr lang="en-US" altLang="ko-KR" dirty="0"/>
          </a:p>
          <a:p>
            <a:pPr marL="0" indent="0">
              <a:buNone/>
            </a:pPr>
            <a:r>
              <a:rPr lang="ko-KR" altLang="en-US" dirty="0"/>
              <a:t>인쇄하여 직원이 직접 붙여야 해서 매우 힘들었다</a:t>
            </a:r>
            <a:r>
              <a:rPr lang="en-US" altLang="ko-KR" dirty="0"/>
              <a:t>.</a:t>
            </a:r>
          </a:p>
          <a:p>
            <a:pPr marL="0" indent="0">
              <a:buNone/>
            </a:pPr>
            <a:r>
              <a:rPr lang="ko-KR" altLang="en-US" dirty="0"/>
              <a:t>하지만 </a:t>
            </a:r>
            <a:r>
              <a:rPr lang="en-US" altLang="ko-KR" dirty="0"/>
              <a:t>1990</a:t>
            </a:r>
            <a:r>
              <a:rPr lang="ko-KR" altLang="en-US" dirty="0"/>
              <a:t>에 스웨덴의 프라이스 라는 기업이 전자 가격표를</a:t>
            </a:r>
            <a:endParaRPr lang="en-US" altLang="ko-KR" dirty="0"/>
          </a:p>
          <a:p>
            <a:pPr marL="0" indent="0">
              <a:buNone/>
            </a:pPr>
            <a:r>
              <a:rPr lang="ko-KR" altLang="en-US" dirty="0"/>
              <a:t>발명하며 </a:t>
            </a:r>
            <a:r>
              <a:rPr lang="en-US" altLang="ko-KR" dirty="0"/>
              <a:t>2010</a:t>
            </a:r>
            <a:r>
              <a:rPr lang="ko-KR" altLang="en-US" dirty="0"/>
              <a:t>도에는 이마트</a:t>
            </a:r>
            <a:r>
              <a:rPr lang="en-US" altLang="ko-KR" dirty="0"/>
              <a:t>, </a:t>
            </a:r>
            <a:r>
              <a:rPr lang="ko-KR" altLang="en-US" dirty="0"/>
              <a:t>홈플러스 등의 한국 기업들 에도 수출되며 현재까지 유용하게 쓰이고 있다</a:t>
            </a:r>
            <a:r>
              <a:rPr lang="en-US" altLang="ko-KR" dirty="0"/>
              <a:t>.</a:t>
            </a:r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en-US" altLang="ko-KR" dirty="0"/>
              <a:t>                       </a:t>
            </a:r>
            <a:r>
              <a:rPr lang="ko-KR" altLang="en-US" sz="1000" dirty="0"/>
              <a:t>사진 출처</a:t>
            </a:r>
            <a:r>
              <a:rPr lang="en-US" altLang="ko-KR" sz="1000" dirty="0"/>
              <a:t>:</a:t>
            </a:r>
            <a:r>
              <a:rPr lang="ko-KR" altLang="en-US" sz="1000" dirty="0"/>
              <a:t>위키 백과  </a:t>
            </a:r>
            <a:endParaRPr lang="en-US" altLang="ko-KR" sz="1000" dirty="0"/>
          </a:p>
          <a:p>
            <a:pPr marL="0" indent="0">
              <a:buNone/>
            </a:pPr>
            <a:endParaRPr lang="ko-KR" altLang="en-US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F01FD874-3F25-310B-3193-BBEE22A38B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247" t="45268" r="31884" b="45238"/>
          <a:stretch/>
        </p:blipFill>
        <p:spPr>
          <a:xfrm>
            <a:off x="1041069" y="4591794"/>
            <a:ext cx="2549237" cy="1333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63747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FE6290E-9CFD-12BC-ED32-04DCBEAF38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전자 가격표의 쓰임 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C1AAB9D-D692-0692-6508-459473187C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전자 가격표의 쓰임은 세 분류로 나뉜다</a:t>
            </a:r>
            <a:endParaRPr lang="en-US" altLang="ko-KR" dirty="0"/>
          </a:p>
          <a:p>
            <a:r>
              <a:rPr lang="ko-KR" altLang="en-US" dirty="0"/>
              <a:t>첫 번째</a:t>
            </a:r>
            <a:r>
              <a:rPr lang="en-US" altLang="ko-KR" dirty="0"/>
              <a:t>:</a:t>
            </a:r>
            <a:r>
              <a:rPr lang="ko-KR" altLang="en-US" dirty="0"/>
              <a:t>인건비와 인쇄비와 시간을 아껴 돈과 시간을 절약한다</a:t>
            </a:r>
            <a:r>
              <a:rPr lang="en-US" altLang="ko-KR" dirty="0"/>
              <a:t>.</a:t>
            </a:r>
            <a:r>
              <a:rPr lang="ko-KR" altLang="en-US" dirty="0"/>
              <a:t> </a:t>
            </a:r>
            <a:endParaRPr lang="en-US" altLang="ko-KR" dirty="0"/>
          </a:p>
          <a:p>
            <a:r>
              <a:rPr lang="ko-KR" altLang="en-US" dirty="0"/>
              <a:t>두 번째</a:t>
            </a:r>
            <a:r>
              <a:rPr lang="en-US" altLang="ko-KR" dirty="0"/>
              <a:t>:</a:t>
            </a:r>
            <a:r>
              <a:rPr lang="ko-KR" altLang="en-US" dirty="0"/>
              <a:t>직원도 사람이니 실수 할 수 있다</a:t>
            </a:r>
            <a:r>
              <a:rPr lang="en-US" altLang="ko-KR" dirty="0"/>
              <a:t>.</a:t>
            </a:r>
            <a:r>
              <a:rPr lang="ko-KR" altLang="en-US" dirty="0"/>
              <a:t> 그러나 전자 가격표를</a:t>
            </a:r>
            <a:r>
              <a:rPr lang="en-US" altLang="ko-KR" dirty="0"/>
              <a:t> </a:t>
            </a:r>
            <a:r>
              <a:rPr lang="ko-KR" altLang="en-US" dirty="0"/>
              <a:t>쓰면 가격차 없이 더 똑똑한 마트를 만들 수 있다</a:t>
            </a:r>
            <a:r>
              <a:rPr lang="en-US" altLang="ko-KR" dirty="0"/>
              <a:t>.</a:t>
            </a:r>
            <a:r>
              <a:rPr lang="ko-KR" altLang="en-US" dirty="0"/>
              <a:t>   </a:t>
            </a:r>
            <a:endParaRPr lang="en-US" altLang="ko-KR" dirty="0"/>
          </a:p>
          <a:p>
            <a:r>
              <a:rPr lang="ko-KR" altLang="en-US" dirty="0"/>
              <a:t>세 번째</a:t>
            </a:r>
            <a:r>
              <a:rPr lang="en-US" altLang="ko-KR" dirty="0"/>
              <a:t>:</a:t>
            </a:r>
            <a:r>
              <a:rPr lang="ko-KR" altLang="en-US" dirty="0"/>
              <a:t>마트이 행사 등도 실수 없이 잘 마칠 수 있다</a:t>
            </a:r>
            <a:r>
              <a:rPr lang="en-US" altLang="ko-KR" dirty="0"/>
              <a:t>.</a:t>
            </a:r>
            <a:r>
              <a:rPr lang="ko-KR" altLang="en-US" dirty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1438898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02D26B2-2B87-E41D-007F-92E4560B7B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전자 가격표의 미래 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ECC37DB-0858-CFAF-37DC-EDA682FB72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전자 가격표는 앞으로는 인공지능과의 결합으로 아예 사람이</a:t>
            </a:r>
            <a:endParaRPr lang="en-US" altLang="ko-KR" dirty="0"/>
          </a:p>
          <a:p>
            <a:pPr marL="0" indent="0">
              <a:buNone/>
            </a:pPr>
            <a:r>
              <a:rPr lang="ko-KR" altLang="en-US" dirty="0"/>
              <a:t>필요 없을지도 모른다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혹은 전자 가격표와 동시에 화면에 이 제품 광고와 장점 분석 </a:t>
            </a:r>
            <a:endParaRPr lang="en-US" altLang="ko-KR" dirty="0"/>
          </a:p>
          <a:p>
            <a:pPr marL="0" indent="0">
              <a:buNone/>
            </a:pPr>
            <a:r>
              <a:rPr lang="ko-KR" altLang="en-US" dirty="0"/>
              <a:t>등을 해주는 가격표를 기대 할 수 있을 것 같다</a:t>
            </a:r>
            <a:r>
              <a:rPr lang="en-US" altLang="ko-KR" dirty="0"/>
              <a:t>.</a:t>
            </a:r>
            <a:r>
              <a:rPr lang="ko-KR" altLang="en-US" dirty="0"/>
              <a:t> </a:t>
            </a:r>
            <a:r>
              <a:rPr lang="en-US" altLang="ko-KR" dirty="0"/>
              <a:t>        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220504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167</Words>
  <Application>Microsoft Office PowerPoint</Application>
  <PresentationFormat>와이드스크린</PresentationFormat>
  <Paragraphs>28</Paragraphs>
  <Slides>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8" baseType="lpstr">
      <vt:lpstr>맑은 고딕</vt:lpstr>
      <vt:lpstr>Arial</vt:lpstr>
      <vt:lpstr>Office 테마</vt:lpstr>
      <vt:lpstr>사물 인터넷 조사하기</vt:lpstr>
      <vt:lpstr>전자 가격표란?</vt:lpstr>
      <vt:lpstr>전자 가격표의 역사 </vt:lpstr>
      <vt:lpstr>전자 가격표의 쓰임 </vt:lpstr>
      <vt:lpstr>전자 가격표의 미래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cic</dc:creator>
  <cp:lastModifiedBy>cic</cp:lastModifiedBy>
  <cp:revision>3</cp:revision>
  <dcterms:created xsi:type="dcterms:W3CDTF">2026-08-22T05:07:24Z</dcterms:created>
  <dcterms:modified xsi:type="dcterms:W3CDTF">2026-08-22T05:55:11Z</dcterms:modified>
</cp:coreProperties>
</file>