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E43856-A5B6-CAA7-A512-37A8C74C3B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52DDABE-C895-D91B-AD7E-721994E7A3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D7035BB-BE62-D361-57CE-D4D3E0329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E8EED-B1BC-4E25-8F3B-9F2131C2DADC}" type="datetimeFigureOut">
              <a:rPr lang="ko-KR" altLang="en-US" smtClean="0"/>
              <a:t>2026-08-28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3B56232-BCD3-6610-5782-9DF233001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7521974-7D6A-BFF5-FD61-433CBA798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2DAE-5F86-49BA-8F38-1D47A1BAAA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9768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FE61FB-6BF1-4BF2-31D5-35379F80E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892D7EB-203D-E6B9-1CE0-9D221B9CED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A6F75AC-805A-E8EC-9A85-771963DCF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E8EED-B1BC-4E25-8F3B-9F2131C2DADC}" type="datetimeFigureOut">
              <a:rPr lang="ko-KR" altLang="en-US" smtClean="0"/>
              <a:t>2026-08-28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1ECC9EB-763D-E6FC-56B3-5CAE68E96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D3EED50-3CD9-8311-4EF9-FAE9B07F3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2DAE-5F86-49BA-8F38-1D47A1BAAA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2734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934EBD0-D543-4BF1-2D2E-7EADFFD75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948C470-9D6B-5FE3-59A4-3507FFC28D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DB50490-E805-6D26-5679-784A01413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E8EED-B1BC-4E25-8F3B-9F2131C2DADC}" type="datetimeFigureOut">
              <a:rPr lang="ko-KR" altLang="en-US" smtClean="0"/>
              <a:t>2026-08-28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84F3CE4-B7D1-5C72-3036-D28F4B601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BC399EA-E34C-A4F9-E9BB-0F2C2FAB5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2DAE-5F86-49BA-8F38-1D47A1BAAA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3741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CAFB553-3BBC-8E56-AF1A-30838F3B9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DEEA4DE-5ADC-BF58-015D-1A50D483A6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435107E-44F6-B27D-24E9-E8B440594D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87D44E7-78D9-FBFE-E134-7464913E0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E8EED-B1BC-4E25-8F3B-9F2131C2DADC}" type="datetimeFigureOut">
              <a:rPr lang="ko-KR" altLang="en-US" smtClean="0"/>
              <a:t>2026-08-28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C570CBC-0A3C-7C4E-40B4-AFEF5BA4E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4558BA7-426C-4EB0-4413-86EEFDDAA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2DAE-5F86-49BA-8F38-1D47A1BAAA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9828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D8A700A-7F45-36D7-A775-AC97D7934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5F4E9F9-1964-9D74-9489-69CAE37451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B75D220-6193-1872-AB63-80D2D7E71F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F3484E0-36D9-63A9-D822-E848D4B7F0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64AAD0D-5341-EFC4-BF99-68A70314A8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40DDFAFC-91C7-E164-605E-6D93AFCBE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E8EED-B1BC-4E25-8F3B-9F2131C2DADC}" type="datetimeFigureOut">
              <a:rPr lang="ko-KR" altLang="en-US" smtClean="0"/>
              <a:t>2026-08-28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885B0A34-6485-D5F6-21A1-A2BF0AAEF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159FB7C-8634-31A2-3643-665312C48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2DAE-5F86-49BA-8F38-1D47A1BAAA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0850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D87124-05AF-EE63-7D57-3E282CC6A1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0F87AA4-E3BC-6D86-E839-2233259D4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E8EED-B1BC-4E25-8F3B-9F2131C2DADC}" type="datetimeFigureOut">
              <a:rPr lang="ko-KR" altLang="en-US" smtClean="0"/>
              <a:t>2026-08-28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95BC152-5054-88C7-7B83-069429DAE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BC91CA8-992A-E21C-96F6-1D842EC39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2DAE-5F86-49BA-8F38-1D47A1BAAA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2449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AF775C73-B4FF-009C-CBCF-C5CE4A875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E8EED-B1BC-4E25-8F3B-9F2131C2DADC}" type="datetimeFigureOut">
              <a:rPr lang="ko-KR" altLang="en-US" smtClean="0"/>
              <a:t>2026-08-28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F40A169-A9ED-8006-81E3-9CF3EDE62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298571B-109E-E1D4-AB2E-BD5A73FA4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2DAE-5F86-49BA-8F38-1D47A1BAAA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8973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D9D3779-B7FC-333A-5270-5AA1ED5BA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449918-69EE-74ED-30E8-54021CE963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C6A55EA-DE54-E4C1-943C-6FD67751EF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4392B20-5301-AE8B-FF96-A552D078F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E8EED-B1BC-4E25-8F3B-9F2131C2DADC}" type="datetimeFigureOut">
              <a:rPr lang="ko-KR" altLang="en-US" smtClean="0"/>
              <a:t>2026-08-28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F17A2FA-52F9-F874-4FE1-FF9EC450C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B8A2A04-E052-EA5C-DD53-DD21195A4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2DAE-5F86-49BA-8F38-1D47A1BAAA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0041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7126F52-114F-B57A-EC7B-9045D98E35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0C591EC-2EF9-E469-78B8-30CB9CE0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0028D07-621F-90B5-AB67-8A4C9EA6E6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1BA8578-1BE1-AD7A-5147-2711448E5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E8EED-B1BC-4E25-8F3B-9F2131C2DADC}" type="datetimeFigureOut">
              <a:rPr lang="ko-KR" altLang="en-US" smtClean="0"/>
              <a:t>2026-08-28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DB72B7F-DF22-F391-4FEE-62C38B8E28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265384B-C943-7B24-2FBA-024C01E5D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2DAE-5F86-49BA-8F38-1D47A1BAAA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972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073AF5-FB52-31A5-7F1E-AAEFE11EF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E09F04F-6973-F183-7551-4AAA3410EE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6D6335B-25E2-A1EC-1A66-A98C1C81C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E8EED-B1BC-4E25-8F3B-9F2131C2DADC}" type="datetimeFigureOut">
              <a:rPr lang="ko-KR" altLang="en-US" smtClean="0"/>
              <a:t>2026-08-28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C1F3A71-238D-FE7B-1046-B7E314F16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94AC977-4FCF-9350-126E-789CEE215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2DAE-5F86-49BA-8F38-1D47A1BAAA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2793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BC03B025-0929-7BD8-5C98-BB53E57554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C148E73-701E-5D8B-D798-DC43941EE3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CF5E6FC-50C2-C05B-BBE5-595370602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E8EED-B1BC-4E25-8F3B-9F2131C2DADC}" type="datetimeFigureOut">
              <a:rPr lang="ko-KR" altLang="en-US" smtClean="0"/>
              <a:t>2026-08-28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B37B9A4-F9DE-F3E4-21C7-98090EE19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6A2623E-86DA-A7F3-F883-1AD8E905D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52DAE-5F86-49BA-8F38-1D47A1BAAA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4762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D291CF8-8A90-034F-A06C-04929F03FD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A65C4B3-B9B4-E9C8-5AB3-1DDC436742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13A679C-29A7-8598-F887-1B25893E51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E8EED-B1BC-4E25-8F3B-9F2131C2DADC}" type="datetimeFigureOut">
              <a:rPr lang="ko-KR" altLang="en-US" smtClean="0"/>
              <a:t>2026-08-28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A5897B0-56A9-7D1B-952C-0F5A2A0CAF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82F2313-56DB-026F-EA34-66A8D2C77C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B52DAE-5F86-49BA-8F38-1D47A1BAAA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794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ngwing.com/ko/free-png-yejmh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xhere.com/ko/photo/158259" TargetMode="Externa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moonuncle.tistory.com/107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C4E68A-9BE8-464D-7ACA-A3FF7F5F09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77047"/>
            <a:ext cx="9144000" cy="2387600"/>
          </a:xfrm>
        </p:spPr>
        <p:txBody>
          <a:bodyPr/>
          <a:lstStyle/>
          <a:p>
            <a:r>
              <a:rPr lang="ko-KR" altLang="en-US" dirty="0"/>
              <a:t>사물인터넷</a:t>
            </a:r>
            <a:r>
              <a:rPr lang="en-US" altLang="ko-KR" dirty="0"/>
              <a:t>:</a:t>
            </a:r>
            <a:r>
              <a:rPr lang="ko-KR" altLang="en-US" dirty="0"/>
              <a:t>스마트 팜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F539BB5-8062-EE76-5A89-0BC8934C76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7621" y="2857709"/>
            <a:ext cx="10956758" cy="2927099"/>
          </a:xfrm>
        </p:spPr>
        <p:txBody>
          <a:bodyPr>
            <a:normAutofit/>
          </a:bodyPr>
          <a:lstStyle/>
          <a:p>
            <a:r>
              <a:rPr lang="ko-KR" altLang="en-US" sz="3600" dirty="0"/>
              <a:t>사물인터넷 이란 각종 사물에 센서와 통신장비를 넣어 인터넷과 연결하는 기술이다</a:t>
            </a:r>
            <a:r>
              <a:rPr lang="en-US" altLang="ko-KR" sz="3600" dirty="0"/>
              <a:t>. </a:t>
            </a:r>
            <a:r>
              <a:rPr lang="ko-KR" altLang="en-US" sz="3600" dirty="0"/>
              <a:t>대표적인 사물인터넷은 스마트 팜</a:t>
            </a:r>
            <a:r>
              <a:rPr lang="en-US" altLang="ko-KR" sz="3600" dirty="0"/>
              <a:t>,</a:t>
            </a:r>
            <a:r>
              <a:rPr lang="ko-KR" altLang="en-US" sz="3600" dirty="0"/>
              <a:t> 스마트 홈</a:t>
            </a:r>
            <a:r>
              <a:rPr lang="en-US" altLang="ko-KR" sz="3600" dirty="0"/>
              <a:t>, </a:t>
            </a:r>
            <a:r>
              <a:rPr lang="ko-KR" altLang="en-US" sz="3600" dirty="0"/>
              <a:t>스마트 팩토리 등 다양한 종류가 있다</a:t>
            </a:r>
            <a:r>
              <a:rPr lang="en-US" altLang="ko-KR" sz="3600" dirty="0"/>
              <a:t>. </a:t>
            </a:r>
            <a:r>
              <a:rPr lang="ko-KR" altLang="en-US" sz="3600" dirty="0"/>
              <a:t>이중 스마트 팜을 알아보자</a:t>
            </a:r>
            <a:r>
              <a:rPr lang="en-US" altLang="ko-KR" sz="3600" dirty="0"/>
              <a:t>.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817830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456258-FD09-2BF9-A486-F51D0E37F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82220"/>
            <a:ext cx="10515600" cy="1325563"/>
          </a:xfrm>
        </p:spPr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환경 데이터 수집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41D87DF-04A2-FB0F-DFA6-233A9B5E7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578" y="2506662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ko-KR" altLang="en-US" dirty="0"/>
              <a:t> </a:t>
            </a:r>
            <a:r>
              <a:rPr lang="ko-KR" altLang="en-US" sz="3600" dirty="0"/>
              <a:t>사람처럼 스마트 팜은 데이터를 수집한다</a:t>
            </a:r>
            <a:r>
              <a:rPr lang="en-US" altLang="ko-KR" sz="3600" dirty="0"/>
              <a:t>. </a:t>
            </a:r>
            <a:r>
              <a:rPr lang="ko-KR" altLang="en-US" sz="3600" dirty="0"/>
              <a:t>스마트 팜은 습도</a:t>
            </a:r>
            <a:r>
              <a:rPr lang="en-US" altLang="ko-KR" sz="3600" dirty="0"/>
              <a:t>, </a:t>
            </a:r>
            <a:r>
              <a:rPr lang="ko-KR" altLang="en-US" sz="3600" dirty="0"/>
              <a:t>조도</a:t>
            </a:r>
            <a:r>
              <a:rPr lang="en-US" altLang="ko-KR" sz="3600" dirty="0"/>
              <a:t>, </a:t>
            </a:r>
            <a:r>
              <a:rPr lang="ko-KR" altLang="en-US" sz="3600" dirty="0"/>
              <a:t>토양수분</a:t>
            </a:r>
            <a:r>
              <a:rPr lang="en-US" altLang="ko-KR" sz="3600" dirty="0"/>
              <a:t>, </a:t>
            </a:r>
            <a:r>
              <a:rPr lang="ko-KR" altLang="en-US" sz="3600" dirty="0"/>
              <a:t>온실의 온도를 측정한다</a:t>
            </a:r>
            <a:r>
              <a:rPr lang="en-US" altLang="ko-KR" sz="3600" dirty="0"/>
              <a:t>. </a:t>
            </a:r>
            <a:r>
              <a:rPr lang="ko-KR" altLang="en-US" sz="3600" dirty="0"/>
              <a:t>이렇게 만들어진 데이터는 </a:t>
            </a:r>
            <a:r>
              <a:rPr lang="en-US" altLang="ko-KR" sz="3600" dirty="0" err="1"/>
              <a:t>iot</a:t>
            </a:r>
            <a:r>
              <a:rPr lang="ko-KR" altLang="en-US" sz="3600" dirty="0"/>
              <a:t>장치를 통해 농부의 스마트 폰으로 작물의 상태가 전달된다</a:t>
            </a:r>
            <a:r>
              <a:rPr lang="en-US" altLang="ko-KR" sz="3600" dirty="0"/>
              <a:t>.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F6C0351-5C6C-36F6-8EA6-92447C264A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374246" y="4736265"/>
            <a:ext cx="1257504" cy="133951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0EC3779E-B3AD-182D-B427-73F987BC90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321982" y="4682331"/>
            <a:ext cx="1204631" cy="1606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250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B6CB90C-4464-DB6C-1E65-192243078C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54935"/>
            <a:ext cx="10515600" cy="1325563"/>
          </a:xfrm>
        </p:spPr>
        <p:txBody>
          <a:bodyPr/>
          <a:lstStyle/>
          <a:p>
            <a:r>
              <a:rPr lang="en-US" altLang="ko-KR" dirty="0"/>
              <a:t>2.</a:t>
            </a:r>
            <a:r>
              <a:rPr lang="ko-KR" altLang="en-US" dirty="0"/>
              <a:t>데이터 최적화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465DBA5-2E06-FAA3-0823-0A79524C85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56067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sz="3600" dirty="0"/>
              <a:t>수집된 데이터는 </a:t>
            </a:r>
            <a:r>
              <a:rPr lang="en-US" altLang="ko-KR" sz="3600" dirty="0"/>
              <a:t>AI</a:t>
            </a:r>
            <a:r>
              <a:rPr lang="ko-KR" altLang="en-US" sz="3600" dirty="0"/>
              <a:t>가 작물의 최적의 환경을 예측한다</a:t>
            </a:r>
            <a:r>
              <a:rPr lang="en-US" altLang="ko-KR" sz="3600" dirty="0"/>
              <a:t>. </a:t>
            </a:r>
            <a:r>
              <a:rPr lang="ko-KR" altLang="en-US" sz="3600" dirty="0"/>
              <a:t>이를 통해 불필요한 데이터를 줄이고 생산량은 안정적이게 된다</a:t>
            </a:r>
            <a:r>
              <a:rPr lang="en-US" altLang="ko-KR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907813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E0C2FD-42F7-3C40-D353-D912004DF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09566"/>
            <a:ext cx="10515600" cy="1325563"/>
          </a:xfrm>
        </p:spPr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자동 제어 시스템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C4CAC92-A012-C538-40E7-B9AE73718C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996699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sz="3600" dirty="0"/>
              <a:t>AI</a:t>
            </a:r>
            <a:r>
              <a:rPr lang="ko-KR" altLang="en-US" sz="3600" dirty="0"/>
              <a:t>가처리한 데이터로 스마트 팜은 </a:t>
            </a:r>
            <a:r>
              <a:rPr lang="en-US" altLang="ko-KR" sz="3600" dirty="0"/>
              <a:t>AI</a:t>
            </a:r>
            <a:r>
              <a:rPr lang="ko-KR" altLang="en-US" sz="3600" dirty="0"/>
              <a:t>가 출력한 최고의 작물 재배 환경을 유지한다</a:t>
            </a:r>
            <a:r>
              <a:rPr lang="en-US" altLang="ko-KR" sz="3600" dirty="0"/>
              <a:t>. </a:t>
            </a:r>
            <a:r>
              <a:rPr lang="ko-KR" altLang="en-US" sz="3600" dirty="0"/>
              <a:t>만약 최고의 기준과 재배 환경이 일치하지 않다면 스마트 팜은 자동적으로 최고의 기준과 가깝게 맞춥니다</a:t>
            </a:r>
            <a:r>
              <a:rPr lang="en-US" altLang="ko-KR" sz="3600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52426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429FB1F-A265-5153-DFAE-22EB9928A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06809"/>
            <a:ext cx="10515600" cy="1325563"/>
          </a:xfrm>
        </p:spPr>
        <p:txBody>
          <a:bodyPr/>
          <a:lstStyle/>
          <a:p>
            <a:r>
              <a:rPr lang="ko-KR" altLang="en-US" dirty="0"/>
              <a:t>마무리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19FA9DB-42A2-A334-9586-85F038D63A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91899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sz="3600" dirty="0"/>
              <a:t> 오늘은 스마트 팜에 대해 알아보았다</a:t>
            </a:r>
            <a:r>
              <a:rPr lang="en-US" altLang="ko-KR" sz="3600" dirty="0"/>
              <a:t>. </a:t>
            </a:r>
            <a:r>
              <a:rPr lang="ko-KR" altLang="en-US" sz="3600" dirty="0"/>
              <a:t>이 외에도 에어컨과 같이 우리 주변에는 여러가지 사물인터넷</a:t>
            </a:r>
            <a:r>
              <a:rPr lang="en-US" altLang="ko-KR" sz="3600" dirty="0"/>
              <a:t>(IOT)</a:t>
            </a:r>
            <a:r>
              <a:rPr lang="ko-KR" altLang="en-US" sz="3600" dirty="0"/>
              <a:t>가 있다</a:t>
            </a:r>
            <a:r>
              <a:rPr lang="en-US" altLang="ko-KR" sz="3600" dirty="0"/>
              <a:t>. </a:t>
            </a:r>
            <a:r>
              <a:rPr lang="ko-KR" altLang="en-US" sz="3600" dirty="0"/>
              <a:t>오늘은 집안 곳곳에 숨어있는 사물인터넷 기기를 찾아보면 어떨까</a:t>
            </a:r>
            <a:r>
              <a:rPr lang="en-US" altLang="ko-KR" sz="3600" dirty="0"/>
              <a:t>? </a:t>
            </a:r>
            <a:endParaRPr lang="ko-KR" altLang="en-US" sz="36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83B3E62-DEC5-DA02-8D81-7E44E3E27B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/>
        </p:blipFill>
        <p:spPr>
          <a:xfrm>
            <a:off x="8404722" y="4583581"/>
            <a:ext cx="2834113" cy="188940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7D7AC1A-DDBE-B3F7-F8BA-43D11B2BE334}"/>
              </a:ext>
            </a:extLst>
          </p:cNvPr>
          <p:cNvSpPr txBox="1"/>
          <p:nvPr/>
        </p:nvSpPr>
        <p:spPr>
          <a:xfrm>
            <a:off x="7891375" y="10708106"/>
            <a:ext cx="2834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/>
              <a:t>알 수 없는 작성자 님의 </a:t>
            </a:r>
            <a:r>
              <a:rPr lang="ko-KR" altLang="en-US" sz="900">
                <a:hlinkClick r:id="rId3" tooltip="https://moonuncle.tistory.com/107"/>
              </a:rPr>
              <a:t>이 사진</a:t>
            </a:r>
            <a:r>
              <a:rPr lang="ko-KR" altLang="en-US" sz="900"/>
              <a:t>에는 </a:t>
            </a:r>
            <a:r>
              <a:rPr lang="ko-KR" altLang="en-US" sz="900">
                <a:hlinkClick r:id="rId4" tooltip="https://creativecommons.org/licenses/by-nc-nd/3.0/"/>
              </a:rPr>
              <a:t>CC BY-NC-ND</a:t>
            </a:r>
            <a:r>
              <a:rPr lang="ko-KR" altLang="en-US" sz="900"/>
              <a:t> 라이선스가 적용됩니다.</a:t>
            </a:r>
          </a:p>
        </p:txBody>
      </p:sp>
    </p:spTree>
    <p:extLst>
      <p:ext uri="{BB962C8B-B14F-4D97-AF65-F5344CB8AC3E}">
        <p14:creationId xmlns:p14="http://schemas.microsoft.com/office/powerpoint/2010/main" val="33417686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172</Words>
  <Application>Microsoft Office PowerPoint</Application>
  <PresentationFormat>와이드스크린</PresentationFormat>
  <Paragraphs>11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사물인터넷:스마트 팜</vt:lpstr>
      <vt:lpstr>1. 환경 데이터 수집</vt:lpstr>
      <vt:lpstr>2.데이터 최적화</vt:lpstr>
      <vt:lpstr>3. 자동 제어 시스템</vt:lpstr>
      <vt:lpstr>마무리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RUDA LEE</dc:creator>
  <cp:lastModifiedBy>RUDA LEE</cp:lastModifiedBy>
  <cp:revision>2</cp:revision>
  <dcterms:created xsi:type="dcterms:W3CDTF">2026-08-27T11:36:42Z</dcterms:created>
  <dcterms:modified xsi:type="dcterms:W3CDTF">2026-08-28T00:11:23Z</dcterms:modified>
</cp:coreProperties>
</file>