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9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5" d="100"/>
          <a:sy n="145" d="100"/>
        </p:scale>
        <p:origin x="102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23AD1A-6CDA-E815-F84B-190E049D47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CB65866-5EF2-2C5D-1C94-65D8A20373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D485B9D-1ECF-87EC-C920-52902A68E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75F090-4520-AFE7-E39C-D79673E4D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C4E947-AB10-983C-5A17-1CED7B0E2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4463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D51E00-1F02-8447-68F4-C1FB76D08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1335B73-FF84-278B-3A8C-DE6D206E49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D7F1FC4-6809-8386-7EC1-CEEFB1BEE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901D00-5B17-1933-8124-BE72597EF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92398A7-FD8E-DE8E-4E43-33CC3BA02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166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6A8976-D672-8E2B-2B78-8105885A2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5DBBA1F-614F-0BAD-E8A2-B7287BACF8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6F0FECB-B004-CFEB-2644-8B5EB81BC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E901C0C-2115-7407-A20F-4FC57CEEE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CDCE222-0176-DD9A-8253-23128F5C7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0963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E9ABE5-4F79-182C-926A-D5B9D420F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8E01DDD-5F75-06B2-DA3E-1F09B1D9AB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9385DD-AFC2-F0BD-C62C-157AC27851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0B18AC7-B609-4C8D-F1DD-89290817D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207B49F-BCF9-00F6-C7A4-EF9081A82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AC3B58B-1F3B-10F2-D7C1-117ACEAF9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590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A52AE0-46BE-32BC-7193-654630039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653DF01-07B4-28DA-2922-6470649B9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2D7E1AD-A2F6-07F0-B909-43DD7423AD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EBFD6DC-DDE8-CE9A-04A1-1024597BC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AA73BE4-07FC-CC3D-C3E9-4B2C6BE56A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0B8DB73-F8B7-F792-3A86-F240A0AB0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8CDAC793-7990-7E97-57E9-A0FF673E6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F1405A20-158E-5DAC-FCA3-D622846BD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7787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0F14A4-9750-F27B-3D16-0F923B47D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49A7154-E325-1210-04A1-88906A404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FF8475A-D271-BC3C-906E-41AEFD237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FE968FE-BEE1-65CD-E9EF-A6A1CD07C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216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E1A7E5F-0DD1-10CE-EF86-ACF8A8E9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A6688D3-A385-E354-9FE2-59C2A3CF1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BB35CEE-3466-C9FD-3A84-42EFEB7F0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6911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2CD9A9-6B4D-F650-42F7-E9F2E431A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15C7ED1-485C-FE08-C9D9-45D7F1CEC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414F4B2-1AA6-05D5-A57A-5B107DDE8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35E2D2E-AD6F-38D8-3E87-0FA5B87D0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D0B2672-9C29-4942-645F-7CB6375D0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36C9738-2107-CDF3-4681-5A7E5EF53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0976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C39E5B-816A-4646-D950-1D8B4B951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A73CEE3-7D8F-0F04-7B53-637E671B6E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3A19733-FE46-A100-9010-9FEACAC0BA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A3EF6A4-2B9C-25B5-9F02-8BCD71545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ED84EB1-C595-AD24-6B61-86302E0AE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A2E548A-5277-047F-8930-382183D4F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4860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1EEEE4-3A2E-3185-53A4-1D2E1E2E1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EF95A80-506F-F6CC-4F5B-5BF94A831A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A864A84-7E8B-D981-FE2A-51E3BA24B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5E5760B-B870-494D-CBA5-8C9F13C51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5CD1EEE-A0E6-0898-77CA-0F2ACA73C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5245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668902E-9FF3-901A-08BE-C9D014CD62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A9366B7-A850-41FF-5516-72D886556B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F0B0639-1E97-5275-CB2A-213A11F7E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DA173-CC90-4A4A-BCD4-68E074CC13CE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DAA4FB2-6749-98D2-5A64-583439F73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504002A-9EDD-8172-AD40-020A3FAA5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658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0ECD54-A08B-AC3D-1FD6-4EF3400F0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8C617E6-D907-A1CB-CC24-738342A86D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2296446-9EAA-5142-B852-40E978888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50DA173-CC90-4A4A-BCD4-68E074CC13CE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8DCE547-1DC0-65AD-5422-E17579E414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911E204-014F-AE63-DE67-A3AD6665E8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BF7FDA-67F2-4D2F-8B29-3B9872D2C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3753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rgbClr val="00B050"/>
            </a:gs>
            <a:gs pos="35000">
              <a:srgbClr val="FFFF00"/>
            </a:gs>
            <a:gs pos="19000">
              <a:schemeClr val="accent2"/>
            </a:gs>
            <a:gs pos="0">
              <a:srgbClr val="FF0000"/>
            </a:gs>
            <a:gs pos="70000">
              <a:srgbClr val="0070C0"/>
            </a:gs>
            <a:gs pos="85000">
              <a:srgbClr val="002060"/>
            </a:gs>
            <a:gs pos="100000">
              <a:srgbClr val="FF29C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0FCEAD-E7CA-DC44-6196-C051ADB8EC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218" y="-186743"/>
            <a:ext cx="10514503" cy="2306811"/>
          </a:xfrm>
        </p:spPr>
        <p:txBody>
          <a:bodyPr>
            <a:normAutofit fontScale="90000"/>
          </a:bodyPr>
          <a:lstStyle/>
          <a:p>
            <a:pPr algn="l"/>
            <a:r>
              <a:rPr lang="ko-KR" altLang="en-US" dirty="0">
                <a:latin typeface="궁서" panose="02030600000101010101" pitchFamily="18" charset="-127"/>
                <a:ea typeface="궁서" panose="02030600000101010101" pitchFamily="18" charset="-127"/>
              </a:rPr>
              <a:t>스마트 교통</a:t>
            </a:r>
            <a:br>
              <a:rPr lang="en-US" altLang="ko-KR" dirty="0">
                <a:latin typeface="궁서" panose="02030600000101010101" pitchFamily="18" charset="-127"/>
                <a:ea typeface="궁서" panose="02030600000101010101" pitchFamily="18" charset="-127"/>
              </a:rPr>
            </a:br>
            <a:r>
              <a:rPr lang="en-US" altLang="ko-KR" dirty="0">
                <a:latin typeface="궁서" panose="02030600000101010101" pitchFamily="18" charset="-127"/>
                <a:ea typeface="궁서" panose="02030600000101010101" pitchFamily="18" charset="-127"/>
              </a:rPr>
              <a:t>-</a:t>
            </a:r>
            <a:r>
              <a:rPr lang="ko-KR" altLang="en-US" dirty="0">
                <a:latin typeface="궁서" panose="02030600000101010101" pitchFamily="18" charset="-127"/>
                <a:ea typeface="궁서" panose="02030600000101010101" pitchFamily="18" charset="-127"/>
              </a:rPr>
              <a:t>실시간 주차 시스템에 대하여</a:t>
            </a:r>
            <a:r>
              <a:rPr lang="en-US" altLang="ko-KR" dirty="0">
                <a:latin typeface="궁서" panose="02030600000101010101" pitchFamily="18" charset="-127"/>
                <a:ea typeface="궁서" panose="02030600000101010101" pitchFamily="18" charset="-127"/>
              </a:rPr>
              <a:t>-</a:t>
            </a:r>
            <a:endParaRPr lang="ko-KR" altLang="en-US" dirty="0"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8DA94A0-ED5F-2963-EF9E-E1196AC2AE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791522" y="2120068"/>
            <a:ext cx="9144000" cy="1655762"/>
          </a:xfrm>
        </p:spPr>
        <p:txBody>
          <a:bodyPr/>
          <a:lstStyle/>
          <a:p>
            <a:r>
              <a:rPr lang="en-US" altLang="ko-KR" dirty="0"/>
              <a:t>5</a:t>
            </a:r>
            <a:r>
              <a:rPr lang="ko-KR" altLang="en-US" dirty="0"/>
              <a:t>조 </a:t>
            </a:r>
            <a:r>
              <a:rPr lang="ko-KR" altLang="en-US" dirty="0" err="1"/>
              <a:t>차준민</a:t>
            </a:r>
            <a:r>
              <a:rPr lang="ko-KR" altLang="en-US" dirty="0"/>
              <a:t> </a:t>
            </a:r>
            <a:r>
              <a:rPr lang="ko-KR" altLang="en-US" dirty="0" err="1"/>
              <a:t>최우연</a:t>
            </a:r>
            <a:r>
              <a:rPr lang="ko-KR" altLang="en-US" dirty="0"/>
              <a:t> 최윤우 </a:t>
            </a:r>
            <a:r>
              <a:rPr lang="ko-KR" altLang="en-US" dirty="0" err="1"/>
              <a:t>허이레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5B5DB64-CFBE-5852-A31C-CF9CEE52BE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250" b="99414" l="9772" r="95431">
                        <a14:foregroundMark x1="82741" y1="57617" x2="86548" y2="50977"/>
                        <a14:foregroundMark x1="86548" y1="48633" x2="87056" y2="55859"/>
                        <a14:foregroundMark x1="91878" y1="58008" x2="91244" y2="41602"/>
                        <a14:foregroundMark x1="91244" y1="41602" x2="70812" y2="15234"/>
                        <a14:foregroundMark x1="70812" y1="15234" x2="70431" y2="15234"/>
                        <a14:foregroundMark x1="56980" y1="12305" x2="73985" y2="6445"/>
                        <a14:foregroundMark x1="73985" y1="6445" x2="80711" y2="11914"/>
                        <a14:foregroundMark x1="93401" y1="69141" x2="95558" y2="58789"/>
                        <a14:foregroundMark x1="95558" y1="58789" x2="94162" y2="39258"/>
                        <a14:foregroundMark x1="54442" y1="85352" x2="48477" y2="99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450" y="1968764"/>
            <a:ext cx="75057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80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68084-BD9A-C54F-91F2-38C624FA0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rgbClr val="FF0000"/>
                </a:solidFill>
              </a:rPr>
              <a:t>스마트교통을 이루는 </a:t>
            </a:r>
            <a:r>
              <a:rPr lang="en-US" altLang="ko-KR" dirty="0">
                <a:solidFill>
                  <a:srgbClr val="FF0000"/>
                </a:solidFill>
              </a:rPr>
              <a:t>4</a:t>
            </a:r>
            <a:r>
              <a:rPr lang="ko-KR" altLang="en-US" dirty="0">
                <a:solidFill>
                  <a:srgbClr val="FF0000"/>
                </a:solidFill>
              </a:rPr>
              <a:t>가지</a:t>
            </a:r>
            <a:br>
              <a:rPr lang="en-US" altLang="ko-KR" dirty="0">
                <a:solidFill>
                  <a:srgbClr val="FF0000"/>
                </a:solidFill>
              </a:rPr>
            </a:br>
            <a:endParaRPr lang="ko-KR" altLang="en-US" dirty="0"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85280F2-0B96-DDAC-3277-2FB36BE1E1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18" y="1246724"/>
            <a:ext cx="10515600" cy="468700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ko-KR" dirty="0"/>
              <a:t>1.</a:t>
            </a:r>
            <a:r>
              <a:rPr lang="ko-KR" altLang="en-US" dirty="0"/>
              <a:t>지능형 교통 체계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2.</a:t>
            </a:r>
            <a:r>
              <a:rPr lang="ko-KR" altLang="en-US" dirty="0" err="1"/>
              <a:t>모빌리티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3.AI</a:t>
            </a:r>
            <a:r>
              <a:rPr lang="ko-KR" altLang="en-US" dirty="0"/>
              <a:t>기반 지능형 신호제어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4.</a:t>
            </a:r>
            <a:r>
              <a:rPr lang="ko-KR" altLang="en-US" dirty="0"/>
              <a:t>버스 대중교통 정보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923348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11D3C10-FA18-741F-B087-7836D484A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7" y="365125"/>
            <a:ext cx="10926203" cy="1325563"/>
          </a:xfrm>
        </p:spPr>
        <p:txBody>
          <a:bodyPr/>
          <a:lstStyle/>
          <a:p>
            <a:r>
              <a:rPr lang="ko-KR" altLang="en-US" dirty="0"/>
              <a:t>지능형 교통 체계</a:t>
            </a:r>
            <a:r>
              <a:rPr lang="en-US" altLang="ko-KR" dirty="0"/>
              <a:t>-</a:t>
            </a:r>
            <a:r>
              <a:rPr lang="ko-KR" altLang="en-US" dirty="0"/>
              <a:t> 실시간 주차 시스템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300C199-AE2E-D77E-1E59-45D0BF188A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-</a:t>
            </a:r>
            <a:r>
              <a:rPr lang="ko-KR" altLang="en-US" dirty="0"/>
              <a:t>실시간 주차 시스템</a:t>
            </a:r>
            <a:r>
              <a:rPr lang="en-US" altLang="ko-KR" dirty="0"/>
              <a:t>-</a:t>
            </a:r>
          </a:p>
          <a:p>
            <a:pPr marL="0" indent="0">
              <a:buNone/>
            </a:pPr>
            <a:r>
              <a:rPr lang="en-US" altLang="ko-KR" dirty="0"/>
              <a:t>1.</a:t>
            </a:r>
            <a:r>
              <a:rPr lang="ko-KR" altLang="en-US" dirty="0"/>
              <a:t>주차장의 빈자리를 찾아다니는 수고를 줄여</a:t>
            </a:r>
            <a:r>
              <a:rPr lang="en-US" altLang="ko-KR" dirty="0"/>
              <a:t>, </a:t>
            </a:r>
            <a:r>
              <a:rPr lang="ko-KR" altLang="en-US" dirty="0"/>
              <a:t>한 번에 주차장에 현 자리 현황을 확인하게 하여 쉽고 빠른 주차를 만들게 한다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2.</a:t>
            </a:r>
            <a:r>
              <a:rPr lang="ko-KR" altLang="en-US" dirty="0"/>
              <a:t>주차장의 빈자리 상태를 센서와 카메라로 실시간 감지하여 운전자에게 스마트폰 앱이나 전광판으로 빈자리 위치와 남은 대수를 바로 알려주는 스마트 교통 서비스다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81737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8052F0-BBFF-768D-58C8-150296E05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실시간 주차 시스템의 작동 원리 및 </a:t>
            </a:r>
            <a:br>
              <a:rPr lang="en-US" altLang="ko-KR" dirty="0"/>
            </a:br>
            <a:r>
              <a:rPr lang="ko-KR" altLang="en-US" dirty="0"/>
              <a:t>시나리오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C56406-5336-830A-3C58-9E553BDC3D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작동원리 </a:t>
            </a:r>
            <a:endParaRPr lang="en-US" altLang="ko-KR" dirty="0"/>
          </a:p>
          <a:p>
            <a:r>
              <a:rPr lang="ko-KR" altLang="en-US" dirty="0"/>
              <a:t>센서에서 빛을 내보내어 평소보다 더 빨리 빛이 돌아오는 경우자리에 자동차가 </a:t>
            </a:r>
            <a:r>
              <a:rPr lang="ko-KR" altLang="en-US" dirty="0" err="1"/>
              <a:t>주차되어있는것으로</a:t>
            </a:r>
            <a:r>
              <a:rPr lang="ko-KR" altLang="en-US" dirty="0"/>
              <a:t> 판단한다</a:t>
            </a:r>
            <a:endParaRPr lang="en-US" altLang="ko-KR" dirty="0"/>
          </a:p>
          <a:p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시나리오</a:t>
            </a:r>
            <a:endParaRPr lang="en-US" altLang="ko-KR" dirty="0"/>
          </a:p>
          <a:p>
            <a:r>
              <a:rPr lang="ko-KR" altLang="en-US" dirty="0"/>
              <a:t>미래에는 각 자동차마다 다른 추천 자리를 표시하여 하나의 주차자리에 몰리는 현상을 방지할 것이라고 예측된다</a:t>
            </a: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20105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A33009-0732-F0A0-578D-D685E10CB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0157" y="1457142"/>
            <a:ext cx="10515600" cy="2884613"/>
          </a:xfrm>
        </p:spPr>
        <p:txBody>
          <a:bodyPr/>
          <a:lstStyle/>
          <a:p>
            <a:r>
              <a:rPr lang="ko-KR" altLang="en-US" dirty="0"/>
              <a:t>감사합니다 </a:t>
            </a:r>
            <a:r>
              <a:rPr lang="ko-KR" altLang="en-US" dirty="0" err="1"/>
              <a:t>땡큐</a:t>
            </a:r>
            <a:r>
              <a:rPr lang="en-US" altLang="ko-KR" dirty="0"/>
              <a:t>:)</a:t>
            </a:r>
            <a:br>
              <a:rPr lang="en-US" altLang="ko-KR" dirty="0"/>
            </a:br>
            <a:r>
              <a:rPr lang="ko-KR" altLang="en-US" dirty="0" err="1"/>
              <a:t>아리가토</a:t>
            </a:r>
            <a:r>
              <a:rPr lang="ko-KR" altLang="en-US" dirty="0"/>
              <a:t> </a:t>
            </a:r>
            <a:r>
              <a:rPr lang="ko-KR" altLang="en-US" dirty="0" err="1"/>
              <a:t>고자이마스</a:t>
            </a:r>
            <a:br>
              <a:rPr lang="en-US" altLang="ko-KR" dirty="0"/>
            </a:br>
            <a:r>
              <a:rPr lang="ko-KR" altLang="en-US" dirty="0" err="1"/>
              <a:t>쉐쉐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09120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139</Words>
  <Application>Microsoft Office PowerPoint</Application>
  <PresentationFormat>와이드스크린</PresentationFormat>
  <Paragraphs>22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9" baseType="lpstr">
      <vt:lpstr>궁서</vt:lpstr>
      <vt:lpstr>맑은 고딕</vt:lpstr>
      <vt:lpstr>Arial</vt:lpstr>
      <vt:lpstr>Office 테마</vt:lpstr>
      <vt:lpstr>스마트 교통 -실시간 주차 시스템에 대하여-</vt:lpstr>
      <vt:lpstr>스마트교통을 이루는 4가지 </vt:lpstr>
      <vt:lpstr>지능형 교통 체계- 실시간 주차 시스템</vt:lpstr>
      <vt:lpstr>실시간 주차 시스템의 작동 원리 및  시나리오</vt:lpstr>
      <vt:lpstr>감사합니다 땡큐:) 아리가토 고자이마스 쉐쉐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1</cp:revision>
  <dcterms:created xsi:type="dcterms:W3CDTF">2026-09-12T04:22:19Z</dcterms:created>
  <dcterms:modified xsi:type="dcterms:W3CDTF">2026-09-12T05:43:40Z</dcterms:modified>
</cp:coreProperties>
</file>