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1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150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127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4687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2059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8614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5576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5199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6889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1248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746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05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783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40635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01242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04597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79378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28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1549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75AF3CF-D246-4A04-835F-E6BBE9C49508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02616DA-9A12-4A12-B946-897757A870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29801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1FB19C-3CDF-A92B-7F71-9400186060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4422" y="1122363"/>
            <a:ext cx="8983578" cy="574090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사물인터넷 조사하기</a:t>
            </a:r>
            <a:br>
              <a:rPr lang="en-US" altLang="ko-KR" dirty="0"/>
            </a:br>
            <a:r>
              <a:rPr lang="ko-KR" altLang="en-US" dirty="0"/>
              <a:t>지민준 주제</a:t>
            </a:r>
            <a:r>
              <a:rPr lang="en-US" altLang="ko-KR" dirty="0"/>
              <a:t>:</a:t>
            </a:r>
            <a:r>
              <a:rPr lang="ko-KR" altLang="en-US" dirty="0"/>
              <a:t>웨어러블 기기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70840E1-6B00-D9A5-9F8A-A9A4C190DD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3216" y="2785312"/>
            <a:ext cx="10395284" cy="1762626"/>
          </a:xfrm>
        </p:spPr>
        <p:txBody>
          <a:bodyPr>
            <a:normAutofit/>
          </a:bodyPr>
          <a:lstStyle/>
          <a:p>
            <a:r>
              <a:rPr lang="ko-KR" altLang="en-US" dirty="0"/>
              <a:t>웨어러블 기기는 몸에 착용하거나 부착해 활동 중에서도 사용할 수 있는 작은 전자 기기이다</a:t>
            </a:r>
            <a:r>
              <a:rPr lang="en-US" altLang="ko-KR" dirty="0"/>
              <a:t>. </a:t>
            </a:r>
            <a:r>
              <a:rPr lang="ko-KR" altLang="en-US" dirty="0"/>
              <a:t>주로 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심박수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혈중 산소포화도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체온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심전도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혈압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호흡수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스트레스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수면 패턴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활동량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걸음 수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칼로리 소모</a:t>
            </a:r>
            <a:r>
              <a:rPr lang="en-US" altLang="ko-KR" b="1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1" i="0" dirty="0">
                <a:solidFill>
                  <a:srgbClr val="424242"/>
                </a:solidFill>
                <a:effectLst/>
                <a:latin typeface="-apple-system"/>
              </a:rPr>
              <a:t>위치 경로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 같은 생체</a:t>
            </a:r>
            <a:r>
              <a:rPr lang="en-US" altLang="ko-KR" b="0" i="0" dirty="0">
                <a:solidFill>
                  <a:srgbClr val="424242"/>
                </a:solidFill>
                <a:effectLst/>
                <a:latin typeface="-apple-system"/>
              </a:rPr>
              <a:t>·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행동 </a:t>
            </a:r>
            <a:r>
              <a:rPr lang="ko-KR" altLang="en-US" b="0" i="0" dirty="0" err="1">
                <a:solidFill>
                  <a:srgbClr val="424242"/>
                </a:solidFill>
                <a:effectLst/>
                <a:latin typeface="-apple-system"/>
              </a:rPr>
              <a:t>데이터같은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 걸 알 수 있고 </a:t>
            </a:r>
            <a:r>
              <a:rPr lang="en-US" altLang="ko-KR" b="0" i="0" dirty="0">
                <a:solidFill>
                  <a:srgbClr val="424242"/>
                </a:solidFill>
                <a:effectLst/>
                <a:latin typeface="-apple-system"/>
              </a:rPr>
              <a:t>VR, </a:t>
            </a:r>
            <a:r>
              <a:rPr lang="ko-KR" altLang="en-US" b="0" i="0" dirty="0" err="1">
                <a:solidFill>
                  <a:srgbClr val="424242"/>
                </a:solidFill>
                <a:effectLst/>
                <a:latin typeface="-apple-system"/>
              </a:rPr>
              <a:t>통화등도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 된다 대표적인 </a:t>
            </a:r>
            <a:r>
              <a:rPr lang="en-US" altLang="ko-KR" b="0" i="0" dirty="0">
                <a:solidFill>
                  <a:srgbClr val="424242"/>
                </a:solidFill>
                <a:effectLst/>
                <a:latin typeface="-apple-system"/>
              </a:rPr>
              <a:t>5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가지로는 </a:t>
            </a:r>
            <a:r>
              <a:rPr lang="ko-KR" altLang="en-US" b="0" i="0" dirty="0" err="1">
                <a:solidFill>
                  <a:srgbClr val="424242"/>
                </a:solidFill>
                <a:effectLst/>
                <a:latin typeface="-apple-system"/>
              </a:rPr>
              <a:t>스마트워치</a:t>
            </a:r>
            <a:r>
              <a:rPr lang="en-US" altLang="ko-KR" b="0" i="0" dirty="0">
                <a:solidFill>
                  <a:srgbClr val="424242"/>
                </a:solidFill>
                <a:effectLst/>
                <a:latin typeface="-apple-system"/>
              </a:rPr>
              <a:t>, 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피트니스 밴드</a:t>
            </a:r>
            <a:r>
              <a:rPr lang="en-US" altLang="ko-KR" b="0" i="0" dirty="0">
                <a:solidFill>
                  <a:srgbClr val="424242"/>
                </a:solidFill>
                <a:effectLst/>
                <a:latin typeface="-apple-system"/>
              </a:rPr>
              <a:t>, 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스마트링</a:t>
            </a:r>
            <a:r>
              <a:rPr lang="en-US" altLang="ko-KR" b="0" i="0" dirty="0">
                <a:solidFill>
                  <a:srgbClr val="424242"/>
                </a:solidFill>
                <a:effectLst/>
                <a:latin typeface="-apple-system"/>
              </a:rPr>
              <a:t>,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 스마트 </a:t>
            </a:r>
            <a:r>
              <a:rPr lang="ko-KR" altLang="en-US" b="0" i="0" dirty="0" err="1">
                <a:solidFill>
                  <a:srgbClr val="424242"/>
                </a:solidFill>
                <a:effectLst/>
                <a:latin typeface="-apple-system"/>
              </a:rPr>
              <a:t>글래스</a:t>
            </a:r>
            <a:r>
              <a:rPr lang="en-US" altLang="ko-KR" b="0" i="0" dirty="0">
                <a:solidFill>
                  <a:srgbClr val="424242"/>
                </a:solidFill>
                <a:effectLst/>
                <a:latin typeface="-apple-system"/>
              </a:rPr>
              <a:t>, 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스마트 의류 </a:t>
            </a:r>
            <a:r>
              <a:rPr lang="ko-KR" altLang="en-US" b="0" i="0" dirty="0" err="1">
                <a:solidFill>
                  <a:srgbClr val="424242"/>
                </a:solidFill>
                <a:effectLst/>
                <a:latin typeface="-apple-system"/>
              </a:rPr>
              <a:t>및신발등이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 있다</a:t>
            </a:r>
            <a:r>
              <a:rPr lang="en-US" altLang="ko-KR" b="0" i="0" dirty="0">
                <a:solidFill>
                  <a:srgbClr val="424242"/>
                </a:solidFill>
                <a:effectLst/>
                <a:latin typeface="-apple-system"/>
              </a:rPr>
              <a:t>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96651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20D52D-05C5-CA4E-735B-D847E10F8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err="1"/>
              <a:t>스마트워치</a:t>
            </a:r>
            <a:r>
              <a:rPr lang="en-US" altLang="ko-KR" dirty="0"/>
              <a:t>, </a:t>
            </a:r>
            <a:r>
              <a:rPr lang="ko-KR" altLang="en-US" dirty="0"/>
              <a:t>피트니스 밴드</a:t>
            </a:r>
            <a:r>
              <a:rPr lang="en-US" altLang="ko-KR" dirty="0"/>
              <a:t>, </a:t>
            </a:r>
            <a:r>
              <a:rPr lang="ko-KR" altLang="en-US" dirty="0"/>
              <a:t>스마트링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ED9032F-F464-FB6B-A988-6CAECE9E7B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먼저 </a:t>
            </a:r>
            <a:r>
              <a:rPr lang="ko-KR" altLang="en-US" b="0" i="0" dirty="0" err="1">
                <a:solidFill>
                  <a:srgbClr val="424242"/>
                </a:solidFill>
                <a:effectLst/>
                <a:latin typeface="-apple-system"/>
              </a:rPr>
              <a:t>스마트워치의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 대표 특징으로는 터치를 할 수 있는 스크린이 있고 그걸로 </a:t>
            </a:r>
            <a:r>
              <a:rPr lang="ko-KR" altLang="en-US" b="0" i="0" dirty="0" err="1">
                <a:solidFill>
                  <a:srgbClr val="424242"/>
                </a:solidFill>
                <a:effectLst/>
                <a:latin typeface="-apple-system"/>
              </a:rPr>
              <a:t>심박수같은</a:t>
            </a:r>
            <a:r>
              <a:rPr lang="ko-KR" altLang="en-US" b="0" i="0" dirty="0">
                <a:solidFill>
                  <a:srgbClr val="424242"/>
                </a:solidFill>
                <a:effectLst/>
                <a:latin typeface="-apple-system"/>
              </a:rPr>
              <a:t> 건강데이터 확인</a:t>
            </a:r>
            <a:r>
              <a:rPr lang="en-US" altLang="ko-KR" b="0" i="0" dirty="0">
                <a:solidFill>
                  <a:srgbClr val="424242"/>
                </a:solidFill>
                <a:effectLst/>
                <a:latin typeface="-apple-system"/>
              </a:rPr>
              <a:t>, </a:t>
            </a:r>
            <a:r>
              <a:rPr lang="ko-KR" altLang="en-US" dirty="0">
                <a:solidFill>
                  <a:srgbClr val="424242"/>
                </a:solidFill>
                <a:latin typeface="-apple-system"/>
              </a:rPr>
              <a:t>알림 </a:t>
            </a:r>
            <a:r>
              <a:rPr lang="ko-KR" altLang="en-US" dirty="0" err="1">
                <a:solidFill>
                  <a:srgbClr val="424242"/>
                </a:solidFill>
                <a:latin typeface="-apple-system"/>
              </a:rPr>
              <a:t>통화등을</a:t>
            </a:r>
            <a:r>
              <a:rPr lang="ko-KR" altLang="en-US" dirty="0">
                <a:solidFill>
                  <a:srgbClr val="424242"/>
                </a:solidFill>
                <a:latin typeface="-apple-system"/>
              </a:rPr>
              <a:t> 할 수 있다</a:t>
            </a:r>
            <a:r>
              <a:rPr lang="en-US" altLang="ko-KR" dirty="0">
                <a:solidFill>
                  <a:srgbClr val="424242"/>
                </a:solidFill>
                <a:latin typeface="-apple-system"/>
              </a:rPr>
              <a:t>. </a:t>
            </a:r>
            <a:r>
              <a:rPr lang="ko-KR" altLang="en-US" dirty="0">
                <a:solidFill>
                  <a:srgbClr val="424242"/>
                </a:solidFill>
                <a:latin typeface="-apple-system"/>
              </a:rPr>
              <a:t>또 약 </a:t>
            </a:r>
            <a:r>
              <a:rPr lang="en-US" altLang="ko-KR" dirty="0">
                <a:solidFill>
                  <a:srgbClr val="424242"/>
                </a:solidFill>
                <a:latin typeface="-apple-system"/>
              </a:rPr>
              <a:t>89000</a:t>
            </a:r>
            <a:r>
              <a:rPr lang="ko-KR" altLang="en-US" dirty="0">
                <a:solidFill>
                  <a:srgbClr val="424242"/>
                </a:solidFill>
                <a:latin typeface="-apple-system"/>
              </a:rPr>
              <a:t>원부터 약 </a:t>
            </a:r>
            <a:r>
              <a:rPr lang="en-US" altLang="ko-KR" dirty="0">
                <a:solidFill>
                  <a:srgbClr val="424242"/>
                </a:solidFill>
                <a:latin typeface="-apple-system"/>
              </a:rPr>
              <a:t>189</a:t>
            </a:r>
            <a:r>
              <a:rPr lang="ko-KR" altLang="en-US" dirty="0">
                <a:solidFill>
                  <a:srgbClr val="424242"/>
                </a:solidFill>
                <a:latin typeface="-apple-system"/>
              </a:rPr>
              <a:t>만원까지 가격대는 다양한 편이다</a:t>
            </a:r>
            <a:r>
              <a:rPr lang="en-US" altLang="ko-KR" dirty="0">
                <a:solidFill>
                  <a:srgbClr val="424242"/>
                </a:solidFill>
                <a:latin typeface="-apple-system"/>
              </a:rPr>
              <a:t>.</a:t>
            </a:r>
          </a:p>
          <a:p>
            <a:r>
              <a:rPr lang="ko-KR" altLang="en-US" dirty="0"/>
              <a:t>두번째는 피트니스 밴드이다</a:t>
            </a:r>
            <a:r>
              <a:rPr lang="en-US" altLang="ko-KR" dirty="0"/>
              <a:t>. </a:t>
            </a:r>
            <a:r>
              <a:rPr lang="ko-KR" altLang="en-US" dirty="0"/>
              <a:t>피트니스 밴드는 </a:t>
            </a:r>
            <a:r>
              <a:rPr lang="ko-KR" altLang="en-US" dirty="0" err="1"/>
              <a:t>스마트워치보다</a:t>
            </a:r>
            <a:r>
              <a:rPr lang="ko-KR" altLang="en-US" dirty="0"/>
              <a:t> 비교적 가볍고 단순한 상태이다</a:t>
            </a:r>
            <a:r>
              <a:rPr lang="en-US" altLang="ko-KR" dirty="0"/>
              <a:t>. </a:t>
            </a:r>
            <a:r>
              <a:rPr lang="ko-KR" altLang="en-US" dirty="0" err="1"/>
              <a:t>스마트워치가</a:t>
            </a:r>
            <a:r>
              <a:rPr lang="ko-KR" altLang="en-US" dirty="0"/>
              <a:t> 알림 </a:t>
            </a:r>
            <a:r>
              <a:rPr lang="ko-KR" altLang="en-US" dirty="0" err="1"/>
              <a:t>통화등까지</a:t>
            </a:r>
            <a:r>
              <a:rPr lang="ko-KR" altLang="en-US" dirty="0"/>
              <a:t> 다양한 기능이 있다면 피트니스 밴드는 건강데이터를 확인할 수 있고 배터리도 </a:t>
            </a:r>
            <a:r>
              <a:rPr lang="ko-KR" altLang="en-US" dirty="0" err="1"/>
              <a:t>스마트워치에</a:t>
            </a:r>
            <a:r>
              <a:rPr lang="ko-KR" altLang="en-US" dirty="0"/>
              <a:t> 비해 큰 편이다</a:t>
            </a:r>
            <a:r>
              <a:rPr lang="en-US" altLang="ko-KR" dirty="0"/>
              <a:t>. </a:t>
            </a:r>
            <a:r>
              <a:rPr lang="ko-KR" altLang="en-US" dirty="0"/>
              <a:t>가격대는 약 </a:t>
            </a:r>
            <a:r>
              <a:rPr lang="en-US" altLang="ko-KR" dirty="0"/>
              <a:t>60800</a:t>
            </a:r>
            <a:r>
              <a:rPr lang="ko-KR" altLang="en-US" dirty="0"/>
              <a:t>원부터 약 </a:t>
            </a:r>
            <a:r>
              <a:rPr lang="en-US" altLang="ko-KR" dirty="0"/>
              <a:t>99000</a:t>
            </a:r>
            <a:r>
              <a:rPr lang="ko-KR" altLang="en-US" dirty="0"/>
              <a:t>원까지 대부분 저렴한 편이다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세번쨰는</a:t>
            </a:r>
            <a:r>
              <a:rPr lang="ko-KR" altLang="en-US" dirty="0"/>
              <a:t> 스마트링이다</a:t>
            </a:r>
            <a:r>
              <a:rPr lang="en-US" altLang="ko-KR" dirty="0"/>
              <a:t>. </a:t>
            </a:r>
            <a:r>
              <a:rPr lang="ko-KR" altLang="en-US" dirty="0"/>
              <a:t>스마트링은 앞에 두가지에 비해 수면 시 착용부담감이 적다</a:t>
            </a:r>
            <a:r>
              <a:rPr lang="en-US" altLang="ko-KR" dirty="0"/>
              <a:t>. </a:t>
            </a:r>
            <a:r>
              <a:rPr lang="ko-KR" altLang="en-US" dirty="0"/>
              <a:t>그리고 무엇보다 약 </a:t>
            </a:r>
            <a:r>
              <a:rPr lang="en-US" altLang="ko-KR" dirty="0"/>
              <a:t>7</a:t>
            </a:r>
            <a:r>
              <a:rPr lang="ko-KR" altLang="en-US" dirty="0"/>
              <a:t>일 정도의 긴 배터리와 건강데이터를 측정할 수 있다</a:t>
            </a:r>
            <a:r>
              <a:rPr lang="en-US" altLang="ko-KR" dirty="0"/>
              <a:t>. </a:t>
            </a:r>
            <a:r>
              <a:rPr lang="ko-KR" altLang="en-US" dirty="0"/>
              <a:t>가격대는 약 </a:t>
            </a:r>
            <a:r>
              <a:rPr lang="en-US" altLang="ko-KR" dirty="0"/>
              <a:t>29900</a:t>
            </a:r>
            <a:r>
              <a:rPr lang="ko-KR" altLang="en-US" dirty="0"/>
              <a:t>원부터 약 </a:t>
            </a:r>
            <a:r>
              <a:rPr lang="en-US" altLang="ko-KR" dirty="0"/>
              <a:t>739000</a:t>
            </a:r>
            <a:r>
              <a:rPr lang="ko-KR" altLang="en-US" dirty="0"/>
              <a:t>원 정도 된다 </a:t>
            </a:r>
          </a:p>
        </p:txBody>
      </p:sp>
    </p:spTree>
    <p:extLst>
      <p:ext uri="{BB962C8B-B14F-4D97-AF65-F5344CB8AC3E}">
        <p14:creationId xmlns:p14="http://schemas.microsoft.com/office/powerpoint/2010/main" val="999714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2FA483-3C19-AD7C-74B9-321085C0C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스마트 </a:t>
            </a:r>
            <a:r>
              <a:rPr lang="ko-KR" altLang="en-US" dirty="0" err="1"/>
              <a:t>글래스</a:t>
            </a:r>
            <a:r>
              <a:rPr lang="en-US" altLang="ko-KR" dirty="0"/>
              <a:t>, </a:t>
            </a:r>
            <a:r>
              <a:rPr lang="ko-KR" altLang="en-US" dirty="0"/>
              <a:t>스마트 의류 및 신발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7ADE28-FE8D-785D-CB61-75219A9E80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네번째는 스마트 </a:t>
            </a:r>
            <a:r>
              <a:rPr lang="ko-KR" altLang="en-US" dirty="0" err="1"/>
              <a:t>글래스이다</a:t>
            </a:r>
            <a:r>
              <a:rPr lang="en-US" altLang="ko-KR" dirty="0"/>
              <a:t>. </a:t>
            </a:r>
            <a:r>
              <a:rPr lang="ko-KR" altLang="en-US" dirty="0"/>
              <a:t>대표적 특징으로는 </a:t>
            </a:r>
            <a:r>
              <a:rPr lang="en-US" altLang="ko-KR" dirty="0"/>
              <a:t>AI </a:t>
            </a:r>
            <a:r>
              <a:rPr lang="ko-KR" altLang="en-US" dirty="0"/>
              <a:t>비서</a:t>
            </a:r>
            <a:r>
              <a:rPr lang="en-US" altLang="ko-KR" dirty="0"/>
              <a:t>, </a:t>
            </a:r>
            <a:r>
              <a:rPr lang="ko-KR" altLang="en-US" dirty="0"/>
              <a:t>통역</a:t>
            </a:r>
            <a:r>
              <a:rPr lang="en-US" altLang="ko-KR" dirty="0"/>
              <a:t>, </a:t>
            </a:r>
            <a:r>
              <a:rPr lang="ko-KR" altLang="en-US" dirty="0"/>
              <a:t>증강현실</a:t>
            </a:r>
            <a:r>
              <a:rPr lang="en-US" altLang="ko-KR" dirty="0"/>
              <a:t>, </a:t>
            </a:r>
            <a:r>
              <a:rPr lang="ko-KR" altLang="en-US" dirty="0"/>
              <a:t>영상 시청을 할 수 있다는 것이다</a:t>
            </a:r>
            <a:r>
              <a:rPr lang="en-US" altLang="ko-KR" dirty="0"/>
              <a:t>. </a:t>
            </a:r>
            <a:r>
              <a:rPr lang="ko-KR" altLang="en-US" dirty="0" err="1"/>
              <a:t>스마트글래스도</a:t>
            </a:r>
            <a:r>
              <a:rPr lang="ko-KR" altLang="en-US" dirty="0"/>
              <a:t> 건강측정 기능이 있지만 아직 </a:t>
            </a:r>
            <a:r>
              <a:rPr lang="ko-KR" altLang="en-US" dirty="0" err="1"/>
              <a:t>심박수같은</a:t>
            </a:r>
            <a:r>
              <a:rPr lang="ko-KR" altLang="en-US" dirty="0"/>
              <a:t> 것 밖에 대부분 측정을 못한다</a:t>
            </a:r>
            <a:r>
              <a:rPr lang="en-US" altLang="ko-KR" dirty="0"/>
              <a:t>. </a:t>
            </a:r>
            <a:r>
              <a:rPr lang="ko-KR" altLang="en-US" dirty="0"/>
              <a:t>그래서 아직은 </a:t>
            </a:r>
            <a:r>
              <a:rPr lang="en-US" altLang="ko-KR" dirty="0"/>
              <a:t>AI </a:t>
            </a:r>
            <a:r>
              <a:rPr lang="ko-KR" altLang="en-US" dirty="0" err="1"/>
              <a:t>비서같은</a:t>
            </a:r>
            <a:r>
              <a:rPr lang="ko-KR" altLang="en-US" dirty="0"/>
              <a:t> 역할에 더 가깝다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마지막으로는 스마트 의류 및 신발이다</a:t>
            </a:r>
            <a:r>
              <a:rPr lang="en-US" altLang="ko-KR" dirty="0"/>
              <a:t>. </a:t>
            </a:r>
            <a:r>
              <a:rPr lang="ko-KR" altLang="en-US" dirty="0"/>
              <a:t>스마트 의류는 안에 내장되어</a:t>
            </a:r>
            <a:r>
              <a:rPr lang="en-US" altLang="ko-KR" dirty="0"/>
              <a:t> </a:t>
            </a:r>
            <a:r>
              <a:rPr lang="ko-KR" altLang="en-US" dirty="0"/>
              <a:t>있는 센서로 건강 측정을 할 수 있다는 게 대표적인 특징이다</a:t>
            </a:r>
            <a:r>
              <a:rPr lang="en-US" altLang="ko-KR" dirty="0"/>
              <a:t>. </a:t>
            </a:r>
            <a:r>
              <a:rPr lang="ko-KR" altLang="en-US" dirty="0"/>
              <a:t>그래서 근육의 움직임과 신체 움직임을 감지할 수 있고 </a:t>
            </a:r>
            <a:r>
              <a:rPr lang="en-US" altLang="ko-KR" dirty="0"/>
              <a:t> </a:t>
            </a:r>
            <a:r>
              <a:rPr lang="ko-KR" altLang="en-US" dirty="0"/>
              <a:t>또</a:t>
            </a:r>
            <a:r>
              <a:rPr lang="en-US" altLang="ko-KR" dirty="0"/>
              <a:t>, </a:t>
            </a:r>
            <a:r>
              <a:rPr lang="ko-KR" altLang="en-US" dirty="0"/>
              <a:t>스마트 신발은  목적이 재활과 실종 예방이다</a:t>
            </a:r>
            <a:r>
              <a:rPr lang="en-US" altLang="ko-KR" dirty="0"/>
              <a:t>. </a:t>
            </a:r>
            <a:r>
              <a:rPr lang="ko-KR" altLang="en-US" dirty="0"/>
              <a:t>이유는 실시간 위치 확인이 가능하고 그게 보호자에게 알림이 간다</a:t>
            </a:r>
            <a:r>
              <a:rPr lang="en-US" altLang="ko-KR" dirty="0"/>
              <a:t>. </a:t>
            </a:r>
            <a:r>
              <a:rPr lang="ko-KR" altLang="en-US" dirty="0"/>
              <a:t>또</a:t>
            </a:r>
            <a:r>
              <a:rPr lang="en-US" altLang="ko-KR" dirty="0"/>
              <a:t>, </a:t>
            </a:r>
            <a:r>
              <a:rPr lang="ko-KR" altLang="en-US" dirty="0"/>
              <a:t>발바닥 압력 </a:t>
            </a:r>
            <a:r>
              <a:rPr lang="ko-KR" altLang="en-US" dirty="0" err="1"/>
              <a:t>체중등을</a:t>
            </a:r>
            <a:r>
              <a:rPr lang="ko-KR" altLang="en-US" dirty="0"/>
              <a:t> 한눈에 볼 수 있어 보행 장애 환자가 쓴다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5" name="그래픽 4" descr="연구 단색으로 채워진">
            <a:extLst>
              <a:ext uri="{FF2B5EF4-FFF2-40B4-BE49-F238E27FC236}">
                <a16:creationId xmlns:a16="http://schemas.microsoft.com/office/drawing/2014/main" id="{C54523AE-1B3D-72D6-A7B7-05EC8B1D57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3792592" flipV="1">
            <a:off x="2579155" y="7634423"/>
            <a:ext cx="174970" cy="174970"/>
          </a:xfrm>
          <a:prstGeom prst="rect">
            <a:avLst/>
          </a:prstGeom>
        </p:spPr>
      </p:pic>
      <p:pic>
        <p:nvPicPr>
          <p:cNvPr id="7" name="그래픽 6" descr="안경 단색으로 채워진">
            <a:extLst>
              <a:ext uri="{FF2B5EF4-FFF2-40B4-BE49-F238E27FC236}">
                <a16:creationId xmlns:a16="http://schemas.microsoft.com/office/drawing/2014/main" id="{DF86431D-01D1-C64D-755B-692D4F05E1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45568" y="978568"/>
            <a:ext cx="1311444" cy="1311444"/>
          </a:xfrm>
          <a:prstGeom prst="rect">
            <a:avLst/>
          </a:prstGeom>
        </p:spPr>
      </p:pic>
      <p:pic>
        <p:nvPicPr>
          <p:cNvPr id="9" name="그래픽 8" descr="셔츠 단색으로 채워진">
            <a:extLst>
              <a:ext uri="{FF2B5EF4-FFF2-40B4-BE49-F238E27FC236}">
                <a16:creationId xmlns:a16="http://schemas.microsoft.com/office/drawing/2014/main" id="{B14425D3-CAFF-30A4-A2E8-94095706EF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809478" y="5764341"/>
            <a:ext cx="562621" cy="562621"/>
          </a:xfrm>
          <a:prstGeom prst="rect">
            <a:avLst/>
          </a:prstGeom>
        </p:spPr>
      </p:pic>
      <p:pic>
        <p:nvPicPr>
          <p:cNvPr id="11" name="그래픽 10" descr="바지 단색으로 채워진">
            <a:extLst>
              <a:ext uri="{FF2B5EF4-FFF2-40B4-BE49-F238E27FC236}">
                <a16:creationId xmlns:a16="http://schemas.microsoft.com/office/drawing/2014/main" id="{CE9FCF77-E7D1-EB01-0B8B-277716282E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809478" y="6176963"/>
            <a:ext cx="562621" cy="562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945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89788C-A235-0E1D-0B89-6EBDC953795C}"/>
              </a:ext>
            </a:extLst>
          </p:cNvPr>
          <p:cNvSpPr txBox="1"/>
          <p:nvPr/>
        </p:nvSpPr>
        <p:spPr>
          <a:xfrm>
            <a:off x="3242511" y="1648326"/>
            <a:ext cx="54683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스마트워치</a:t>
            </a:r>
            <a:r>
              <a:rPr lang="ko-KR" altLang="en-US" dirty="0"/>
              <a:t> 조사 끝입니다</a:t>
            </a:r>
            <a:endParaRPr lang="en-US" altLang="ko-KR" dirty="0"/>
          </a:p>
          <a:p>
            <a:r>
              <a:rPr lang="ko-KR" altLang="en-US" dirty="0"/>
              <a:t>감사합니다</a:t>
            </a:r>
            <a:r>
              <a:rPr lang="en-US" altLang="ko-KR"/>
              <a:t>!!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2101286"/>
      </p:ext>
    </p:extLst>
  </p:cSld>
  <p:clrMapOvr>
    <a:masterClrMapping/>
  </p:clrMapOvr>
</p:sld>
</file>

<file path=ppt/theme/theme1.xml><?xml version="1.0" encoding="utf-8"?>
<a:theme xmlns:a="http://schemas.openxmlformats.org/drawingml/2006/main" name="슬라이스">
  <a:themeElements>
    <a:clrScheme name="슬라이스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슬라이스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슬라이스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</TotalTime>
  <Words>309</Words>
  <Application>Microsoft Office PowerPoint</Application>
  <PresentationFormat>와이드스크린</PresentationFormat>
  <Paragraphs>11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-apple-system</vt:lpstr>
      <vt:lpstr>Century Gothic</vt:lpstr>
      <vt:lpstr>Wingdings 3</vt:lpstr>
      <vt:lpstr>슬라이스</vt:lpstr>
      <vt:lpstr>사물인터넷 조사하기 지민준 주제:웨어러블 기기</vt:lpstr>
      <vt:lpstr>스마트워치, 피트니스 밴드, 스마트링</vt:lpstr>
      <vt:lpstr>스마트 글래스, 스마트 의류 및 신발 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1</cp:revision>
  <dcterms:created xsi:type="dcterms:W3CDTF">2026-08-22T05:50:20Z</dcterms:created>
  <dcterms:modified xsi:type="dcterms:W3CDTF">2026-08-22T05:55:04Z</dcterms:modified>
</cp:coreProperties>
</file>