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9" d="100"/>
          <a:sy n="149" d="100"/>
        </p:scale>
        <p:origin x="138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058A90-5B7A-2972-3B3F-D2761355B1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18CB567-ED0C-B70F-2F7F-2F9B59E3C7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A70FD45-BC43-7FF6-FFF0-D5E75DFB5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E9B32-9182-4B95-9515-7F89B0703E35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93E28A3-9A13-243D-4719-CF9598265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F8F97E6-D535-D4EE-D0EF-6E577AC24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E4D14-4857-4A46-9E4E-9D2226D498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823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7FAC2B-7EB2-CD51-E791-0505AE6BE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828FEB3-02C9-2115-A048-95261810B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5B77773-AC1E-777C-6776-02D5B6366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E9B32-9182-4B95-9515-7F89B0703E35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2D0C5DB-3789-C5B0-9B65-073509D52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FB50E24-E1CB-67E9-31A0-F295DDFA4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E4D14-4857-4A46-9E4E-9D2226D498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9058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27FD16A-C41E-CC8B-D304-FE6657EEF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59E749A-2AAA-69A7-76B2-57D936F65D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CD90E1-328B-85C0-6319-30F6EB738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E9B32-9182-4B95-9515-7F89B0703E35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15CAE8F-C07A-3D1D-EACC-E42A741E0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BDC7C86-8B2A-3373-4F10-64CF537CB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E4D14-4857-4A46-9E4E-9D2226D498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0244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9B2DBD-8205-672C-E2CC-B617A971E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6B6E7E6-1062-7F51-D7B0-F1324A590D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A23FE65-12BC-F9DD-E331-4D64F75289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8A1D4B6-7256-DB51-ED3E-C085D4132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E9B32-9182-4B95-9515-7F89B0703E35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E72A6AF-1BDF-2BFE-1F5F-FBD872E3C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CAA70B4-087B-BAB4-5FD7-6EB1B32C0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E4D14-4857-4A46-9E4E-9D2226D498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4506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B06B32-B9FA-B26A-FD3E-088BEDA77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58FCED5-68D3-CFB6-6196-65B35A6D0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0E69C29-A0F4-0872-A987-71C2504AB3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FC16067-0B06-26FD-DDFA-1744533905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6632FC0-8820-4A49-0F2F-AE1360F5DE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B078E97-C38E-FEC2-1BD6-B873F8897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E9B32-9182-4B95-9515-7F89B0703E35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8398596-51B6-9AAC-0EE7-3581C8709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F90E960E-EE79-EF6B-08C1-FFB317358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E4D14-4857-4A46-9E4E-9D2226D498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5214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22E7D4-203D-A938-3103-81FD307F3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D88755A-003F-4CDB-1FCF-A56F45554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E9B32-9182-4B95-9515-7F89B0703E35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89774B4-0F1C-9B24-8FAD-D865EBF31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D567553-DEB4-93F5-45FD-B7118AFF6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E4D14-4857-4A46-9E4E-9D2226D498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7425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D2C096F-2DAD-FCED-A9EB-759B077AA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E9B32-9182-4B95-9515-7F89B0703E35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B971848-7F0E-0ADC-4338-DE3B02B05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0B23BE7-C85E-3F66-8E2D-9E3D54D79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E4D14-4857-4A46-9E4E-9D2226D498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5264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ECFD61-C02B-61B8-2D1B-A18ED9C2B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CA31428-C542-8AB0-A9C1-03EB0F18BB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EA206E6-33A6-AB11-0D87-181EBC2A85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CB42949-4390-E246-22AD-ABF55042D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E9B32-9182-4B95-9515-7F89B0703E35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23B24E1-BBF2-41EF-C326-7AE27556E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F0D5635-7C14-601B-0C5C-073D1174B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E4D14-4857-4A46-9E4E-9D2226D498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2493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0CF99D4-AA02-272F-9854-8F26CA0A5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5004021-4DCD-B41A-E9F6-0B3C3DEF3E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40D3610-9430-4EE1-E15B-EFC4CDBA13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492E63D-33D3-C86E-534B-9043860CC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E9B32-9182-4B95-9515-7F89B0703E35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8E8937D-C874-8B5D-CD02-2FA7C5BA8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AC34018-B1F5-34FA-CB70-B20D15B0C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E4D14-4857-4A46-9E4E-9D2226D498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0016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B6F2AD-0869-C047-761B-F6B3D0355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78D71FF-D2BE-F289-6D44-1DBBA4882C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12E930A-2CF3-3BD4-9347-1566B56A1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E9B32-9182-4B95-9515-7F89B0703E35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D48B316-829C-7D68-F777-E9036AD28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F9A66DE-A51E-25CD-A50F-EE9EC8788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E4D14-4857-4A46-9E4E-9D2226D498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6662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8F22A0D-CD63-882D-2302-2708DD68C5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514D9DE-0992-32D5-5A18-7E9BF0A117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A41C345-9D3B-0316-5CA7-5D7F93EEF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E9B32-9182-4B95-9515-7F89B0703E35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8D110A-C3DB-09C1-07AA-D6E0F4BE3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3337639-6396-FF9D-EC46-B1348268F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E4D14-4857-4A46-9E4E-9D2226D498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2851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02229F4-1F97-5A29-53C6-32010A510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97856FE-F510-027F-8258-DB9AFCBDB7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FFF544-19F2-62AC-7A28-41F5610748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5E9B32-9182-4B95-9515-7F89B0703E35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50D8F0C-2F66-F8CA-DDBA-A053799B15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9CA7E19-0DDD-D7B9-EAD5-C88248E946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E4D14-4857-4A46-9E4E-9D2226D498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6048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3770FC4D-A5B0-DC7D-CB38-5F2F9E522360}"/>
              </a:ext>
            </a:extLst>
          </p:cNvPr>
          <p:cNvSpPr/>
          <p:nvPr/>
        </p:nvSpPr>
        <p:spPr>
          <a:xfrm>
            <a:off x="679450" y="514350"/>
            <a:ext cx="10601325" cy="57277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88012D6A-0BA6-92E2-140D-CFD8BD8532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93787"/>
          </a:xfrm>
        </p:spPr>
        <p:txBody>
          <a:bodyPr>
            <a:normAutofit/>
          </a:bodyPr>
          <a:lstStyle/>
          <a:p>
            <a:r>
              <a:rPr lang="ko-KR" altLang="en-US" dirty="0"/>
              <a:t>일상생활속 사물인터넷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46953E5-95EA-BC8A-8121-D04804223C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9450" y="3222780"/>
            <a:ext cx="9988550" cy="2035020"/>
          </a:xfrm>
        </p:spPr>
        <p:txBody>
          <a:bodyPr/>
          <a:lstStyle/>
          <a:p>
            <a:r>
              <a:rPr lang="ko-KR" altLang="en-US" dirty="0"/>
              <a:t>초등 융합</a:t>
            </a:r>
            <a:r>
              <a:rPr lang="en-US" altLang="ko-KR" dirty="0"/>
              <a:t>-</a:t>
            </a:r>
            <a:r>
              <a:rPr lang="ko-KR" altLang="en-US" dirty="0" err="1"/>
              <a:t>허이레</a:t>
            </a:r>
            <a:endParaRPr lang="en-US" altLang="ko-KR" dirty="0"/>
          </a:p>
          <a:p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7F56406-FB37-67AF-40DA-C0475BFD06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667" b="98000" l="10000" r="97292">
                        <a14:foregroundMark x1="58333" y1="45667" x2="55833" y2="44333"/>
                        <a14:foregroundMark x1="55833" y1="44333" x2="55833" y2="17667"/>
                        <a14:foregroundMark x1="55833" y1="17667" x2="46667" y2="29667"/>
                        <a14:foregroundMark x1="46667" y1="29667" x2="47708" y2="43333"/>
                        <a14:foregroundMark x1="47083" y1="45667" x2="48333" y2="29667"/>
                        <a14:foregroundMark x1="48333" y1="29667" x2="56667" y2="16333"/>
                        <a14:foregroundMark x1="56667" y1="16333" x2="72500" y2="26667"/>
                        <a14:foregroundMark x1="72500" y1="26667" x2="77083" y2="42000"/>
                        <a14:foregroundMark x1="77083" y1="42000" x2="75208" y2="45667"/>
                        <a14:foregroundMark x1="52917" y1="79000" x2="46875" y2="93333"/>
                        <a14:foregroundMark x1="46875" y1="93333" x2="46250" y2="98000"/>
                        <a14:foregroundMark x1="89792" y1="74667" x2="93183" y2="64095"/>
                        <a14:foregroundMark x1="95112" y1="41082" x2="85000" y2="11333"/>
                        <a14:foregroundMark x1="85000" y1="11333" x2="70625" y2="6333"/>
                        <a14:foregroundMark x1="70625" y1="6333" x2="61458" y2="9333"/>
                        <a14:foregroundMark x1="61458" y1="9333" x2="54583" y2="21000"/>
                        <a14:foregroundMark x1="54583" y1="21000" x2="53958" y2="23667"/>
                        <a14:foregroundMark x1="89583" y1="66000" x2="93692" y2="58017"/>
                        <a14:foregroundMark x1="94465" y1="35220" x2="81875" y2="8667"/>
                        <a14:foregroundMark x1="81875" y1="8667" x2="80833" y2="9000"/>
                        <a14:foregroundMark x1="84167" y1="5333" x2="90833" y2="17667"/>
                        <a14:foregroundMark x1="90833" y1="17667" x2="91667" y2="51333"/>
                        <a14:foregroundMark x1="91667" y1="51333" x2="91042" y2="55667"/>
                        <a14:foregroundMark x1="94495" y1="25047" x2="91042" y2="16333"/>
                        <a14:foregroundMark x1="91042" y1="16333" x2="84243" y2="8175"/>
                        <a14:foregroundMark x1="80419" y1="5027" x2="73958" y2="3667"/>
                        <a14:foregroundMark x1="73958" y1="3667" x2="51458" y2="14667"/>
                        <a14:foregroundMark x1="51458" y1="14667" x2="46250" y2="27000"/>
                        <a14:foregroundMark x1="48958" y1="22667" x2="64375" y2="10000"/>
                        <a14:foregroundMark x1="64375" y1="10000" x2="57088" y2="7239"/>
                        <a14:foregroundMark x1="55985" y1="7659" x2="45208" y2="22667"/>
                        <a14:foregroundMark x1="56875" y1="7667" x2="49167" y2="15333"/>
                        <a14:foregroundMark x1="49167" y1="15333" x2="57500" y2="11333"/>
                        <a14:foregroundMark x1="54831" y1="8099" x2="46458" y2="18000"/>
                        <a14:foregroundMark x1="46458" y1="18000" x2="45208" y2="23333"/>
                        <a14:foregroundMark x1="49375" y1="14333" x2="56042" y2="6000"/>
                        <a14:foregroundMark x1="94344" y1="34290" x2="93750" y2="57333"/>
                        <a14:backgroundMark x1="59792" y1="2667" x2="59792" y2="2667"/>
                        <a14:backgroundMark x1="56042" y1="3333" x2="60417" y2="1667"/>
                        <a14:backgroundMark x1="96667" y1="24333" x2="98750" y2="40333"/>
                        <a14:backgroundMark x1="98750" y1="40333" x2="96458" y2="67667"/>
                        <a14:backgroundMark x1="85208" y1="5000" x2="78958" y2="333"/>
                        <a14:backgroundMark x1="60000" y1="2000" x2="63958" y2="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9909" y="2386421"/>
            <a:ext cx="6097389" cy="3810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574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D5FDBA-55A2-0685-2C9D-F29D9FBD8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사물인터넷 </a:t>
            </a:r>
            <a:r>
              <a:rPr lang="en-US" altLang="ko-KR" dirty="0"/>
              <a:t>IoT</a:t>
            </a:r>
            <a:r>
              <a:rPr lang="ko-KR" altLang="en-US" dirty="0"/>
              <a:t>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BE34DC4-D9FD-7267-04BB-B336FC2E9C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사물 인터넷 </a:t>
            </a:r>
            <a:r>
              <a:rPr lang="en-US" altLang="ko-KR" dirty="0"/>
              <a:t>IoT</a:t>
            </a:r>
            <a:r>
              <a:rPr lang="ko-KR" altLang="en-US" dirty="0"/>
              <a:t>란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 algn="ctr">
              <a:buNone/>
            </a:pPr>
            <a:r>
              <a:rPr lang="ko-KR" altLang="en-US" sz="44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일상 생활에서 흔하게 사용하는 </a:t>
            </a:r>
            <a:endParaRPr lang="en-US" altLang="ko-KR" sz="4400" dirty="0"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marL="0" indent="0" algn="ctr">
              <a:buNone/>
            </a:pPr>
            <a:r>
              <a:rPr lang="en-US" altLang="ko-KR" sz="44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TV, </a:t>
            </a:r>
            <a:r>
              <a:rPr lang="ko-KR" altLang="en-US" sz="44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냉장고</a:t>
            </a:r>
            <a:r>
              <a:rPr lang="en-US" altLang="ko-KR" sz="44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44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세탁기 와 같은 </a:t>
            </a:r>
            <a:endParaRPr lang="en-US" altLang="ko-KR" sz="4400" dirty="0"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marL="0" indent="0" algn="ctr">
              <a:buNone/>
            </a:pPr>
            <a:r>
              <a:rPr lang="ko-KR" altLang="en-US" sz="44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사물에 센서와 통신기술을 넣어 </a:t>
            </a:r>
            <a:endParaRPr lang="en-US" altLang="ko-KR" sz="4400" dirty="0"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marL="0" indent="0" algn="ctr">
              <a:buNone/>
            </a:pPr>
            <a:r>
              <a:rPr lang="ko-KR" altLang="en-US" sz="44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사람과 사물</a:t>
            </a:r>
            <a:r>
              <a:rPr lang="en-US" altLang="ko-KR" sz="44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,</a:t>
            </a:r>
            <a:r>
              <a:rPr lang="ko-KR" altLang="en-US" sz="4400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 사물과 사물간 소통하는 기술</a:t>
            </a:r>
          </a:p>
        </p:txBody>
      </p:sp>
    </p:spTree>
    <p:extLst>
      <p:ext uri="{BB962C8B-B14F-4D97-AF65-F5344CB8AC3E}">
        <p14:creationId xmlns:p14="http://schemas.microsoft.com/office/powerpoint/2010/main" val="3444901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D5FDBA-55A2-0685-2C9D-F29D9FBD8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일상생활에서 사용하는 대표적인 예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AD76DD5-EE09-335B-AF32-54C504F873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80" y="1571625"/>
            <a:ext cx="4948691" cy="3190875"/>
          </a:xfr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356C271-982E-5A56-F886-5797CFE105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891" y="2505808"/>
            <a:ext cx="5315646" cy="3588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828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D5FDBA-55A2-0685-2C9D-F29D9FBD8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전동킥보드속</a:t>
            </a:r>
            <a:r>
              <a:rPr lang="ko-KR" altLang="en-US" dirty="0"/>
              <a:t> 사물인터넷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588E5E-C621-0A89-922F-AC2A13F3CA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73232"/>
            <a:ext cx="10332827" cy="3846213"/>
          </a:xfrm>
        </p:spPr>
        <p:txBody>
          <a:bodyPr>
            <a:normAutofit/>
          </a:bodyPr>
          <a:lstStyle/>
          <a:p>
            <a:r>
              <a:rPr lang="ko-KR" altLang="en-US" sz="3000" dirty="0"/>
              <a:t>스마트폰 앱을 통해서 대어 할 수 있다</a:t>
            </a:r>
            <a:endParaRPr lang="en-US" altLang="ko-KR" sz="3000" dirty="0"/>
          </a:p>
          <a:p>
            <a:r>
              <a:rPr lang="en-US" altLang="ko-KR" sz="3000" dirty="0"/>
              <a:t>GPS</a:t>
            </a:r>
            <a:r>
              <a:rPr lang="ko-KR" altLang="en-US" sz="3000" dirty="0"/>
              <a:t>센서를 통해서 앱으로 위치를 볼 수 있다</a:t>
            </a:r>
            <a:endParaRPr lang="en-US" altLang="ko-KR" sz="3000" dirty="0"/>
          </a:p>
          <a:p>
            <a:r>
              <a:rPr lang="ko-KR" altLang="en-US" sz="3000" dirty="0"/>
              <a:t>배터리가 얼마 남았는지 서버를 통해 관리자가 알 수 있다</a:t>
            </a:r>
            <a:endParaRPr lang="en-US" altLang="ko-KR" sz="3000" dirty="0"/>
          </a:p>
          <a:p>
            <a:r>
              <a:rPr lang="ko-KR" altLang="en-US" sz="3000" dirty="0"/>
              <a:t>누가 </a:t>
            </a:r>
            <a:r>
              <a:rPr lang="ko-KR" altLang="en-US" sz="3000" dirty="0" err="1"/>
              <a:t>대어하지</a:t>
            </a:r>
            <a:r>
              <a:rPr lang="ko-KR" altLang="en-US" sz="3000" dirty="0"/>
              <a:t> 않고 강제로 킥보드를 움직이거나 쓰러트리면</a:t>
            </a:r>
            <a:r>
              <a:rPr lang="en-US" altLang="ko-KR" sz="3000" dirty="0"/>
              <a:t> </a:t>
            </a:r>
            <a:r>
              <a:rPr lang="ko-KR" altLang="en-US" sz="3000" dirty="0"/>
              <a:t>내부 가속도 센서가 이를 감지하여 서버로 도난위험 경고를 보내고 삐 소리를 낸다</a:t>
            </a:r>
            <a:endParaRPr lang="en-US" altLang="ko-KR" sz="3000" dirty="0"/>
          </a:p>
          <a:p>
            <a:pPr marL="0" indent="0">
              <a:buNone/>
            </a:pPr>
            <a:endParaRPr lang="en-US" altLang="ko-KR" sz="300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84479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D5FDBA-55A2-0685-2C9D-F29D9FBD8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9572" y="2002093"/>
            <a:ext cx="7212890" cy="2697795"/>
          </a:xfrm>
        </p:spPr>
        <p:txBody>
          <a:bodyPr>
            <a:normAutofit/>
          </a:bodyPr>
          <a:lstStyle/>
          <a:p>
            <a:r>
              <a:rPr lang="ko-KR" altLang="en-US" sz="6000" dirty="0"/>
              <a:t>감사합니다</a:t>
            </a:r>
            <a:r>
              <a:rPr lang="en-US" altLang="ko-KR" sz="6000" dirty="0"/>
              <a:t>:)</a:t>
            </a:r>
            <a:endParaRPr lang="ko-KR" altLang="en-US" sz="6000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588E5E-C621-0A89-922F-AC2A13F3CA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273233"/>
            <a:ext cx="4686566" cy="32451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sz="3000" dirty="0"/>
          </a:p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8C27C43-1B2B-246B-5284-14B9BEC546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6138" y="2719665"/>
            <a:ext cx="3507824" cy="39604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F14C6A-A61B-FB17-3BD8-D9F506EE1F46}"/>
              </a:ext>
            </a:extLst>
          </p:cNvPr>
          <p:cNvSpPr txBox="1"/>
          <p:nvPr/>
        </p:nvSpPr>
        <p:spPr>
          <a:xfrm>
            <a:off x="4917298" y="3727938"/>
            <a:ext cx="30948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000" dirty="0" err="1"/>
              <a:t>땡큐</a:t>
            </a:r>
            <a:r>
              <a:rPr lang="en-US" altLang="ko-KR" sz="5000" dirty="0"/>
              <a:t>~~</a:t>
            </a:r>
            <a:endParaRPr lang="ko-KR" altLang="en-US" sz="5000" dirty="0"/>
          </a:p>
        </p:txBody>
      </p:sp>
    </p:spTree>
    <p:extLst>
      <p:ext uri="{BB962C8B-B14F-4D97-AF65-F5344CB8AC3E}">
        <p14:creationId xmlns:p14="http://schemas.microsoft.com/office/powerpoint/2010/main" val="15759674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90</Words>
  <Application>Microsoft Office PowerPoint</Application>
  <PresentationFormat>와이드스크린</PresentationFormat>
  <Paragraphs>17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9" baseType="lpstr">
      <vt:lpstr>맑은 고딕</vt:lpstr>
      <vt:lpstr>한컴산뜻돋움</vt:lpstr>
      <vt:lpstr>Arial</vt:lpstr>
      <vt:lpstr>Office 테마</vt:lpstr>
      <vt:lpstr>일상생활속 사물인터넷</vt:lpstr>
      <vt:lpstr>사물인터넷 IoT란?</vt:lpstr>
      <vt:lpstr>일상생활에서 사용하는 대표적인 예</vt:lpstr>
      <vt:lpstr>전동킥보드속 사물인터넷</vt:lpstr>
      <vt:lpstr>감사합니다:)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4</cp:revision>
  <dcterms:created xsi:type="dcterms:W3CDTF">2026-08-22T05:03:13Z</dcterms:created>
  <dcterms:modified xsi:type="dcterms:W3CDTF">2026-08-22T05:58:31Z</dcterms:modified>
</cp:coreProperties>
</file>