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sldIdLst>
    <p:sldId id="256" r:id="rId2"/>
    <p:sldId id="257" r:id="rId3"/>
  </p:sldIdLst>
  <p:sldSz cx="9601200" cy="12801600" type="A3"/>
  <p:notesSz cx="9866313" cy="142954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2544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138" cy="715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88000" y="0"/>
            <a:ext cx="4276725" cy="715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25653-8735-4148-878F-F0C0DEA82D7D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4200" y="1787525"/>
            <a:ext cx="3619500" cy="4824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7425" y="6880225"/>
            <a:ext cx="7893050" cy="56276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3579475"/>
            <a:ext cx="4275138" cy="715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88000" y="13579475"/>
            <a:ext cx="4276725" cy="715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8F7268-49C5-4E6B-A985-36151EC9A0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234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39965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79930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19894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59858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199822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39787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79752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19717" algn="l" defTabSz="1279930" rtl="0" eaLnBrk="1" latinLnBrk="1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09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45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071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929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719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19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567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28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03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192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089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8B46D-90FE-4B2C-8505-B4C1D4356D4E}" type="datetimeFigureOut">
              <a:rPr lang="ko-KR" altLang="en-US" smtClean="0"/>
              <a:t>2022-05-16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1B775-BFFA-478E-A8F9-C30A81FA36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76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60120" rtl="0" eaLnBrk="1" latinLnBrk="1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1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01199" cy="128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8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1943" cy="669108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42" y="0"/>
            <a:ext cx="4593771" cy="669108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91086"/>
            <a:ext cx="5021941" cy="6110514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41" y="6691086"/>
            <a:ext cx="4579259" cy="611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0</Words>
  <Application>Microsoft Office PowerPoint</Application>
  <PresentationFormat>A3 용지(297x420mm)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UOU</dc:creator>
  <cp:lastModifiedBy>UOU</cp:lastModifiedBy>
  <cp:revision>3</cp:revision>
  <cp:lastPrinted>2022-05-16T01:56:40Z</cp:lastPrinted>
  <dcterms:created xsi:type="dcterms:W3CDTF">2022-05-16T01:39:39Z</dcterms:created>
  <dcterms:modified xsi:type="dcterms:W3CDTF">2022-05-16T02:15:03Z</dcterms:modified>
</cp:coreProperties>
</file>